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57" r:id="rId2"/>
    <p:sldId id="405" r:id="rId3"/>
    <p:sldId id="930" r:id="rId4"/>
    <p:sldId id="387" r:id="rId5"/>
    <p:sldId id="380" r:id="rId6"/>
    <p:sldId id="383" r:id="rId7"/>
    <p:sldId id="398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99" r:id="rId18"/>
    <p:sldId id="375" r:id="rId19"/>
    <p:sldId id="358" r:id="rId20"/>
    <p:sldId id="384" r:id="rId21"/>
    <p:sldId id="400" r:id="rId22"/>
    <p:sldId id="385" r:id="rId23"/>
    <p:sldId id="397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egoe UI" panose="020B0502040204020203" pitchFamily="34" charset="0"/>
      <p:regular r:id="rId30"/>
      <p:bold r:id="rId31"/>
      <p:italic r:id="rId32"/>
      <p:boldItalic r:id="rId33"/>
    </p:embeddedFont>
  </p:embeddedFontLst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3521">
          <p15:clr>
            <a:srgbClr val="A4A3A4"/>
          </p15:clr>
        </p15:guide>
        <p15:guide id="4" orient="horz" pos="2273">
          <p15:clr>
            <a:srgbClr val="A4A3A4"/>
          </p15:clr>
        </p15:guide>
        <p15:guide id="5" orient="horz" pos="1979">
          <p15:clr>
            <a:srgbClr val="A4A3A4"/>
          </p15:clr>
        </p15:guide>
        <p15:guide id="6" pos="3863">
          <p15:clr>
            <a:srgbClr val="A4A3A4"/>
          </p15:clr>
        </p15:guide>
        <p15:guide id="7" pos="143">
          <p15:clr>
            <a:srgbClr val="A4A3A4"/>
          </p15:clr>
        </p15:guide>
        <p15:guide id="8" pos="2615">
          <p15:clr>
            <a:srgbClr val="A4A3A4"/>
          </p15:clr>
        </p15:guide>
        <p15:guide id="9" pos="5087">
          <p15:clr>
            <a:srgbClr val="A4A3A4"/>
          </p15:clr>
        </p15:guide>
        <p15:guide id="10" pos="75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596B"/>
    <a:srgbClr val="ED6B61"/>
    <a:srgbClr val="005E6A"/>
    <a:srgbClr val="63C6C6"/>
    <a:srgbClr val="FAB600"/>
    <a:srgbClr val="FFFFFF"/>
    <a:srgbClr val="ADB7BB"/>
    <a:srgbClr val="8C9BA0"/>
    <a:srgbClr val="C5CDCE"/>
    <a:srgbClr val="8A9A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3" autoAdjust="0"/>
  </p:normalViewPr>
  <p:slideViewPr>
    <p:cSldViewPr snapToGrid="0">
      <p:cViewPr varScale="1">
        <p:scale>
          <a:sx n="107" d="100"/>
          <a:sy n="107" d="100"/>
        </p:scale>
        <p:origin x="1386" y="114"/>
      </p:cViewPr>
      <p:guideLst>
        <p:guide orient="horz" pos="2137"/>
        <p:guide orient="horz" pos="1052"/>
        <p:guide orient="horz" pos="3521"/>
        <p:guide orient="horz" pos="2273"/>
        <p:guide orient="horz" pos="1979"/>
        <p:guide pos="3863"/>
        <p:guide pos="143"/>
        <p:guide pos="2615"/>
        <p:guide pos="5087"/>
        <p:guide pos="753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DCD9E97-3F12-4246-8877-96596BB7FBCE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4874DF7-4C84-47DC-80E4-A89226AADF4D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sta-bretagne.fr/fr/doubles-diplomes-internationaux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ce réservé des notes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45060" name="Espace réservé du numéro de diapositiv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9A2E1-0C80-4CC4-BDCA-7FAADD284CA3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646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Espace réservé des notes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/>
              <a:t>Pays : les traductions des pays sont ici : </a:t>
            </a:r>
            <a:r>
              <a:rPr lang="fr-FR" altLang="fr-FR">
                <a:hlinkClick r:id="rId3"/>
              </a:rPr>
              <a:t>https://www.ensta-bretagne.fr/fr/doubles-diplomes-internationaux</a:t>
            </a:r>
            <a:endParaRPr lang="fr-FR" altLang="fr-FR"/>
          </a:p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21508" name="Espace réservé du numéro de diapositiv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C5DE34-767C-4275-B876-567DE657474D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ce réservé des notes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45060" name="Espace réservé du numéro de diapositiv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9A2E1-0C80-4CC4-BDCA-7FAADD284CA3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47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FFE78-BAC6-478F-8735-ADFEB7F80123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244AF-6165-4187-9A15-5937F44FF3D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2A594-F46C-41D3-AEFC-80DD6B43FAAB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40287-9DF1-408B-A238-99CAF04B3DC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C3647-43CE-475A-A103-DE47F6CD4663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3542A-1E61-4909-8D31-683D32BEED2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CE76A-0A06-4110-8DF5-FB12D799167A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995E0A-702F-4D58-BD7D-2AB5BB47857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043E3-C040-4A9E-8DE3-70870DD15219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2620D0-7F20-4847-836C-50A12410B1C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FEBB9-1E91-4896-81BB-7617E7B55146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E060E-15CC-461C-9F00-6769F4EBF7C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9A1AC-EDAA-4D0E-BCDD-6409F01BB130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5755B4-197E-425D-9884-BEE9B5D305C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FAA83-8956-4E69-AA76-74CB75942DA6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CE383-A1C9-4528-86F0-5A55DF193B0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521" y="225686"/>
            <a:ext cx="5668279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40520" y="1825625"/>
            <a:ext cx="5668280" cy="416982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0" y="0"/>
            <a:ext cx="6096000" cy="62311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8A155-3897-49A3-932D-12540A8185FB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9E499-3208-40CF-BB61-F73029D0E84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162925" y="4510088"/>
            <a:ext cx="4029075" cy="170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Graphique 138"/>
          <p:cNvSpPr>
            <a:spLocks/>
          </p:cNvSpPr>
          <p:nvPr userDrawn="1"/>
        </p:nvSpPr>
        <p:spPr bwMode="auto">
          <a:xfrm>
            <a:off x="8756650" y="5797550"/>
            <a:ext cx="3435350" cy="1060450"/>
          </a:xfrm>
          <a:custGeom>
            <a:avLst/>
            <a:gdLst>
              <a:gd name="T0" fmla="*/ 25865 w 4010025"/>
              <a:gd name="T1" fmla="*/ 898400 h 1238250"/>
              <a:gd name="T2" fmla="*/ 1560296 w 4010025"/>
              <a:gd name="T3" fmla="*/ 339520 h 1238250"/>
              <a:gd name="T4" fmla="*/ 1276479 w 4010025"/>
              <a:gd name="T5" fmla="*/ 435927 h 1238250"/>
              <a:gd name="T6" fmla="*/ 1440758 w 4010025"/>
              <a:gd name="T7" fmla="*/ 438721 h 1238250"/>
              <a:gd name="T8" fmla="*/ 1358269 w 4010025"/>
              <a:gd name="T9" fmla="*/ 498801 h 1238250"/>
              <a:gd name="T10" fmla="*/ 1498779 w 4010025"/>
              <a:gd name="T11" fmla="*/ 499500 h 1238250"/>
              <a:gd name="T12" fmla="*/ 1412796 w 4010025"/>
              <a:gd name="T13" fmla="*/ 546305 h 1238250"/>
              <a:gd name="T14" fmla="*/ 1115695 w 4010025"/>
              <a:gd name="T15" fmla="*/ 692313 h 1238250"/>
              <a:gd name="T16" fmla="*/ 1926602 w 4010025"/>
              <a:gd name="T17" fmla="*/ 396805 h 1238250"/>
              <a:gd name="T18" fmla="*/ 2782249 w 4010025"/>
              <a:gd name="T19" fmla="*/ 454789 h 1238250"/>
              <a:gd name="T20" fmla="*/ 2945129 w 4010025"/>
              <a:gd name="T21" fmla="*/ 437323 h 1238250"/>
              <a:gd name="T22" fmla="*/ 2945129 w 4010025"/>
              <a:gd name="T23" fmla="*/ 354889 h 1238250"/>
              <a:gd name="T24" fmla="*/ 2945828 w 4010025"/>
              <a:gd name="T25" fmla="*/ 245907 h 1238250"/>
              <a:gd name="T26" fmla="*/ 2211817 w 4010025"/>
              <a:gd name="T27" fmla="*/ 301796 h 1238250"/>
              <a:gd name="T28" fmla="*/ 2106260 w 4010025"/>
              <a:gd name="T29" fmla="*/ 275947 h 1238250"/>
              <a:gd name="T30" fmla="*/ 2001402 w 4010025"/>
              <a:gd name="T31" fmla="*/ 254989 h 1238250"/>
              <a:gd name="T32" fmla="*/ 2457886 w 4010025"/>
              <a:gd name="T33" fmla="*/ 379340 h 1238250"/>
              <a:gd name="T34" fmla="*/ 1639988 w 4010025"/>
              <a:gd name="T35" fmla="*/ 442912 h 1238250"/>
              <a:gd name="T36" fmla="*/ 1835725 w 4010025"/>
              <a:gd name="T37" fmla="*/ 377943 h 1238250"/>
              <a:gd name="T38" fmla="*/ 1911922 w 4010025"/>
              <a:gd name="T39" fmla="*/ 324849 h 1238250"/>
              <a:gd name="T40" fmla="*/ 1923107 w 4010025"/>
              <a:gd name="T41" fmla="*/ 345108 h 1238250"/>
              <a:gd name="T42" fmla="*/ 2015383 w 4010025"/>
              <a:gd name="T43" fmla="*/ 334629 h 1238250"/>
              <a:gd name="T44" fmla="*/ 2092978 w 4010025"/>
              <a:gd name="T45" fmla="*/ 354191 h 1238250"/>
              <a:gd name="T46" fmla="*/ 2166379 w 4010025"/>
              <a:gd name="T47" fmla="*/ 349999 h 1238250"/>
              <a:gd name="T48" fmla="*/ 2019577 w 4010025"/>
              <a:gd name="T49" fmla="*/ 331836 h 1238250"/>
              <a:gd name="T50" fmla="*/ 1914719 w 4010025"/>
              <a:gd name="T51" fmla="*/ 297603 h 1238250"/>
              <a:gd name="T52" fmla="*/ 1911223 w 4010025"/>
              <a:gd name="T53" fmla="*/ 344411 h 1238250"/>
              <a:gd name="T54" fmla="*/ 1728070 w 4010025"/>
              <a:gd name="T55" fmla="*/ 414968 h 1238250"/>
              <a:gd name="T56" fmla="*/ 1788888 w 4010025"/>
              <a:gd name="T57" fmla="*/ 407284 h 1238250"/>
              <a:gd name="T58" fmla="*/ 1932894 w 4010025"/>
              <a:gd name="T59" fmla="*/ 378641 h 1238250"/>
              <a:gd name="T60" fmla="*/ 2070608 w 4010025"/>
              <a:gd name="T61" fmla="*/ 355588 h 1238250"/>
              <a:gd name="T62" fmla="*/ 2127232 w 4010025"/>
              <a:gd name="T63" fmla="*/ 360478 h 1238250"/>
              <a:gd name="T64" fmla="*/ 2295006 w 4010025"/>
              <a:gd name="T65" fmla="*/ 370957 h 1238250"/>
              <a:gd name="T66" fmla="*/ 2360717 w 4010025"/>
              <a:gd name="T67" fmla="*/ 356985 h 1238250"/>
              <a:gd name="T68" fmla="*/ 2178263 w 4010025"/>
              <a:gd name="T69" fmla="*/ 332534 h 1238250"/>
              <a:gd name="T70" fmla="*/ 2066414 w 4010025"/>
              <a:gd name="T71" fmla="*/ 294111 h 1238250"/>
              <a:gd name="T72" fmla="*/ 1966449 w 4010025"/>
              <a:gd name="T73" fmla="*/ 299700 h 1238250"/>
              <a:gd name="T74" fmla="*/ 1642086 w 4010025"/>
              <a:gd name="T75" fmla="*/ 275947 h 1238250"/>
              <a:gd name="T76" fmla="*/ 32856 w 4010025"/>
              <a:gd name="T77" fmla="*/ 895606 h 1238250"/>
              <a:gd name="T78" fmla="*/ 1821045 w 4010025"/>
              <a:gd name="T79" fmla="*/ 360478 h 1238250"/>
              <a:gd name="T80" fmla="*/ 1729468 w 4010025"/>
              <a:gd name="T81" fmla="*/ 385627 h 1238250"/>
              <a:gd name="T82" fmla="*/ 1631599 w 4010025"/>
              <a:gd name="T83" fmla="*/ 445009 h 1238250"/>
              <a:gd name="T84" fmla="*/ 1468020 w 4010025"/>
              <a:gd name="T85" fmla="*/ 521156 h 1238250"/>
              <a:gd name="T86" fmla="*/ 1550509 w 4010025"/>
              <a:gd name="T87" fmla="*/ 484828 h 1238250"/>
              <a:gd name="T88" fmla="*/ 1695215 w 4010025"/>
              <a:gd name="T89" fmla="*/ 443611 h 1238250"/>
              <a:gd name="T90" fmla="*/ 1759527 w 4010025"/>
              <a:gd name="T91" fmla="*/ 419160 h 1238250"/>
              <a:gd name="T92" fmla="*/ 1878367 w 4010025"/>
              <a:gd name="T93" fmla="*/ 399599 h 1238250"/>
              <a:gd name="T94" fmla="*/ 1973439 w 4010025"/>
              <a:gd name="T95" fmla="*/ 383532 h 1238250"/>
              <a:gd name="T96" fmla="*/ 2028664 w 4010025"/>
              <a:gd name="T97" fmla="*/ 367463 h 1238250"/>
              <a:gd name="T98" fmla="*/ 2080395 w 4010025"/>
              <a:gd name="T99" fmla="*/ 378641 h 1238250"/>
              <a:gd name="T100" fmla="*/ 2185953 w 4010025"/>
              <a:gd name="T101" fmla="*/ 372354 h 1238250"/>
              <a:gd name="T102" fmla="*/ 2308987 w 4010025"/>
              <a:gd name="T103" fmla="*/ 374450 h 1238250"/>
              <a:gd name="T104" fmla="*/ 2485848 w 4010025"/>
              <a:gd name="T105" fmla="*/ 389819 h 1238250"/>
              <a:gd name="T106" fmla="*/ 2534083 w 4010025"/>
              <a:gd name="T107" fmla="*/ 397504 h 1238250"/>
              <a:gd name="T108" fmla="*/ 2561346 w 4010025"/>
              <a:gd name="T109" fmla="*/ 396805 h 1238250"/>
              <a:gd name="T110" fmla="*/ 2414544 w 4010025"/>
              <a:gd name="T111" fmla="*/ 367463 h 1238250"/>
              <a:gd name="T112" fmla="*/ 2276130 w 4010025"/>
              <a:gd name="T113" fmla="*/ 336027 h 1238250"/>
              <a:gd name="T114" fmla="*/ 2206924 w 4010025"/>
              <a:gd name="T115" fmla="*/ 302494 h 1238250"/>
              <a:gd name="T116" fmla="*/ 2060122 w 4010025"/>
              <a:gd name="T117" fmla="*/ 292014 h 12382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010025" h="1238250">
                <a:moveTo>
                  <a:pt x="4013835" y="3810"/>
                </a:moveTo>
                <a:lnTo>
                  <a:pt x="4013835" y="0"/>
                </a:lnTo>
                <a:cubicBezTo>
                  <a:pt x="3874770" y="11430"/>
                  <a:pt x="3737610" y="31433"/>
                  <a:pt x="3602355" y="60008"/>
                </a:cubicBezTo>
                <a:cubicBezTo>
                  <a:pt x="3305175" y="122873"/>
                  <a:pt x="3016568" y="223838"/>
                  <a:pt x="2732723" y="345758"/>
                </a:cubicBezTo>
                <a:cubicBezTo>
                  <a:pt x="2603183" y="319088"/>
                  <a:pt x="2474595" y="298133"/>
                  <a:pt x="2347913" y="284798"/>
                </a:cubicBezTo>
                <a:cubicBezTo>
                  <a:pt x="2107883" y="260985"/>
                  <a:pt x="1881188" y="274320"/>
                  <a:pt x="1666875" y="319088"/>
                </a:cubicBezTo>
                <a:cubicBezTo>
                  <a:pt x="1115378" y="435293"/>
                  <a:pt x="630555" y="755333"/>
                  <a:pt x="140970" y="1148715"/>
                </a:cubicBezTo>
                <a:cubicBezTo>
                  <a:pt x="138113" y="1150620"/>
                  <a:pt x="136208" y="1152525"/>
                  <a:pt x="133350" y="1154430"/>
                </a:cubicBezTo>
                <a:cubicBezTo>
                  <a:pt x="89535" y="1183005"/>
                  <a:pt x="44768" y="1212533"/>
                  <a:pt x="0" y="1241108"/>
                </a:cubicBezTo>
                <a:lnTo>
                  <a:pt x="10478" y="1241108"/>
                </a:lnTo>
                <a:cubicBezTo>
                  <a:pt x="21908" y="1233488"/>
                  <a:pt x="34290" y="1225868"/>
                  <a:pt x="45720" y="1217295"/>
                </a:cubicBezTo>
                <a:cubicBezTo>
                  <a:pt x="41910" y="1220153"/>
                  <a:pt x="39053" y="1222058"/>
                  <a:pt x="35243" y="1224915"/>
                </a:cubicBezTo>
                <a:cubicBezTo>
                  <a:pt x="31433" y="1227773"/>
                  <a:pt x="27623" y="1229678"/>
                  <a:pt x="23813" y="1232535"/>
                </a:cubicBezTo>
                <a:cubicBezTo>
                  <a:pt x="19050" y="1235393"/>
                  <a:pt x="15240" y="1237298"/>
                  <a:pt x="10478" y="1240155"/>
                </a:cubicBezTo>
                <a:lnTo>
                  <a:pt x="12383" y="1240155"/>
                </a:lnTo>
                <a:lnTo>
                  <a:pt x="15240" y="1240155"/>
                </a:lnTo>
                <a:lnTo>
                  <a:pt x="16193" y="1240155"/>
                </a:lnTo>
                <a:cubicBezTo>
                  <a:pt x="18098" y="1239203"/>
                  <a:pt x="19050" y="1238250"/>
                  <a:pt x="20955" y="1237298"/>
                </a:cubicBezTo>
                <a:cubicBezTo>
                  <a:pt x="32385" y="1230630"/>
                  <a:pt x="42863" y="1223963"/>
                  <a:pt x="54293" y="1217295"/>
                </a:cubicBezTo>
                <a:cubicBezTo>
                  <a:pt x="44768" y="1224915"/>
                  <a:pt x="34290" y="1232535"/>
                  <a:pt x="24765" y="1240155"/>
                </a:cubicBezTo>
                <a:lnTo>
                  <a:pt x="31433" y="1240155"/>
                </a:lnTo>
                <a:lnTo>
                  <a:pt x="33338" y="1240155"/>
                </a:lnTo>
                <a:cubicBezTo>
                  <a:pt x="578168" y="943928"/>
                  <a:pt x="1100138" y="641985"/>
                  <a:pt x="1685925" y="519113"/>
                </a:cubicBezTo>
                <a:cubicBezTo>
                  <a:pt x="1828800" y="489585"/>
                  <a:pt x="1974533" y="468630"/>
                  <a:pt x="2125980" y="462915"/>
                </a:cubicBezTo>
                <a:cubicBezTo>
                  <a:pt x="2240280" y="458153"/>
                  <a:pt x="2356485" y="459105"/>
                  <a:pt x="2472690" y="462915"/>
                </a:cubicBezTo>
                <a:cubicBezTo>
                  <a:pt x="2453640" y="472440"/>
                  <a:pt x="2434590" y="481013"/>
                  <a:pt x="2414588" y="490538"/>
                </a:cubicBezTo>
                <a:cubicBezTo>
                  <a:pt x="2298383" y="491490"/>
                  <a:pt x="2183130" y="495300"/>
                  <a:pt x="2069783" y="504825"/>
                </a:cubicBezTo>
                <a:cubicBezTo>
                  <a:pt x="1945958" y="513398"/>
                  <a:pt x="1824990" y="532448"/>
                  <a:pt x="1707833" y="557213"/>
                </a:cubicBezTo>
                <a:cubicBezTo>
                  <a:pt x="1126808" y="681038"/>
                  <a:pt x="604838" y="968693"/>
                  <a:pt x="61913" y="1241108"/>
                </a:cubicBezTo>
                <a:lnTo>
                  <a:pt x="70485" y="1241108"/>
                </a:lnTo>
                <a:cubicBezTo>
                  <a:pt x="611505" y="969645"/>
                  <a:pt x="1130618" y="683895"/>
                  <a:pt x="1709738" y="561975"/>
                </a:cubicBezTo>
                <a:cubicBezTo>
                  <a:pt x="1828800" y="537210"/>
                  <a:pt x="1948815" y="518160"/>
                  <a:pt x="2071688" y="509588"/>
                </a:cubicBezTo>
                <a:cubicBezTo>
                  <a:pt x="2182178" y="501015"/>
                  <a:pt x="2294573" y="497205"/>
                  <a:pt x="2406968" y="496253"/>
                </a:cubicBezTo>
                <a:cubicBezTo>
                  <a:pt x="2389823" y="504825"/>
                  <a:pt x="2371725" y="513398"/>
                  <a:pt x="2354580" y="521970"/>
                </a:cubicBezTo>
                <a:cubicBezTo>
                  <a:pt x="2240280" y="527685"/>
                  <a:pt x="2126933" y="536258"/>
                  <a:pt x="2015490" y="549593"/>
                </a:cubicBezTo>
                <a:cubicBezTo>
                  <a:pt x="1921193" y="561023"/>
                  <a:pt x="1829753" y="575310"/>
                  <a:pt x="1739265" y="594360"/>
                </a:cubicBezTo>
                <a:cubicBezTo>
                  <a:pt x="1164908" y="715328"/>
                  <a:pt x="643890" y="988695"/>
                  <a:pt x="105728" y="1241108"/>
                </a:cubicBezTo>
                <a:lnTo>
                  <a:pt x="117158" y="1241108"/>
                </a:lnTo>
                <a:cubicBezTo>
                  <a:pt x="653415" y="989648"/>
                  <a:pt x="1170623" y="718185"/>
                  <a:pt x="1742123" y="598170"/>
                </a:cubicBezTo>
                <a:cubicBezTo>
                  <a:pt x="1832610" y="579120"/>
                  <a:pt x="1924050" y="563880"/>
                  <a:pt x="2016443" y="553403"/>
                </a:cubicBezTo>
                <a:cubicBezTo>
                  <a:pt x="2125028" y="541020"/>
                  <a:pt x="2235518" y="532448"/>
                  <a:pt x="2346008" y="526733"/>
                </a:cubicBezTo>
                <a:cubicBezTo>
                  <a:pt x="2328863" y="535305"/>
                  <a:pt x="2312670" y="543878"/>
                  <a:pt x="2295525" y="551498"/>
                </a:cubicBezTo>
                <a:cubicBezTo>
                  <a:pt x="2184083" y="561975"/>
                  <a:pt x="2072640" y="575310"/>
                  <a:pt x="1962150" y="592455"/>
                </a:cubicBezTo>
                <a:cubicBezTo>
                  <a:pt x="1902143" y="601028"/>
                  <a:pt x="1845945" y="612458"/>
                  <a:pt x="1786890" y="624840"/>
                </a:cubicBezTo>
                <a:cubicBezTo>
                  <a:pt x="1218248" y="744855"/>
                  <a:pt x="701040" y="1004888"/>
                  <a:pt x="167640" y="1241108"/>
                </a:cubicBezTo>
                <a:lnTo>
                  <a:pt x="183833" y="1241108"/>
                </a:lnTo>
                <a:cubicBezTo>
                  <a:pt x="713423" y="1006793"/>
                  <a:pt x="1226820" y="749618"/>
                  <a:pt x="1789748" y="630555"/>
                </a:cubicBezTo>
                <a:cubicBezTo>
                  <a:pt x="1846898" y="618173"/>
                  <a:pt x="1905953" y="608648"/>
                  <a:pt x="1963103" y="598170"/>
                </a:cubicBezTo>
                <a:cubicBezTo>
                  <a:pt x="2068830" y="581978"/>
                  <a:pt x="2174558" y="568643"/>
                  <a:pt x="2281238" y="558165"/>
                </a:cubicBezTo>
                <a:cubicBezTo>
                  <a:pt x="2265998" y="565785"/>
                  <a:pt x="2250758" y="573405"/>
                  <a:pt x="2234565" y="581978"/>
                </a:cubicBezTo>
                <a:cubicBezTo>
                  <a:pt x="2124075" y="597218"/>
                  <a:pt x="2014538" y="615315"/>
                  <a:pt x="1905953" y="636270"/>
                </a:cubicBezTo>
                <a:cubicBezTo>
                  <a:pt x="1887855" y="640080"/>
                  <a:pt x="1867853" y="644843"/>
                  <a:pt x="1848803" y="648653"/>
                </a:cubicBezTo>
                <a:cubicBezTo>
                  <a:pt x="1284923" y="767715"/>
                  <a:pt x="769620" y="1018223"/>
                  <a:pt x="240030" y="1241108"/>
                </a:cubicBezTo>
                <a:lnTo>
                  <a:pt x="250508" y="1241108"/>
                </a:lnTo>
                <a:cubicBezTo>
                  <a:pt x="777240" y="1018223"/>
                  <a:pt x="1289685" y="769620"/>
                  <a:pt x="1848803" y="652463"/>
                </a:cubicBezTo>
                <a:cubicBezTo>
                  <a:pt x="1866900" y="648653"/>
                  <a:pt x="1887855" y="643890"/>
                  <a:pt x="1905953" y="640080"/>
                </a:cubicBezTo>
                <a:cubicBezTo>
                  <a:pt x="2011680" y="620078"/>
                  <a:pt x="2117408" y="601980"/>
                  <a:pt x="2224088" y="586740"/>
                </a:cubicBezTo>
                <a:cubicBezTo>
                  <a:pt x="2208848" y="594360"/>
                  <a:pt x="2192655" y="602933"/>
                  <a:pt x="2177415" y="610553"/>
                </a:cubicBezTo>
                <a:cubicBezTo>
                  <a:pt x="2122170" y="621030"/>
                  <a:pt x="2066925" y="632460"/>
                  <a:pt x="2011680" y="643890"/>
                </a:cubicBezTo>
                <a:cubicBezTo>
                  <a:pt x="1958340" y="655320"/>
                  <a:pt x="1904048" y="666750"/>
                  <a:pt x="1850708" y="680085"/>
                </a:cubicBezTo>
                <a:cubicBezTo>
                  <a:pt x="1319213" y="802958"/>
                  <a:pt x="825818" y="1034415"/>
                  <a:pt x="321945" y="1242060"/>
                </a:cubicBezTo>
                <a:lnTo>
                  <a:pt x="331470" y="1242060"/>
                </a:lnTo>
                <a:cubicBezTo>
                  <a:pt x="831533" y="1036320"/>
                  <a:pt x="1321118" y="807720"/>
                  <a:pt x="1848803" y="684848"/>
                </a:cubicBezTo>
                <a:cubicBezTo>
                  <a:pt x="1902143" y="671513"/>
                  <a:pt x="1955483" y="660083"/>
                  <a:pt x="2009775" y="648653"/>
                </a:cubicBezTo>
                <a:cubicBezTo>
                  <a:pt x="2061210" y="638175"/>
                  <a:pt x="2111693" y="627698"/>
                  <a:pt x="2163128" y="618173"/>
                </a:cubicBezTo>
                <a:cubicBezTo>
                  <a:pt x="2146935" y="626745"/>
                  <a:pt x="2130743" y="635318"/>
                  <a:pt x="2114550" y="643890"/>
                </a:cubicBezTo>
                <a:cubicBezTo>
                  <a:pt x="2006918" y="669608"/>
                  <a:pt x="1899285" y="696278"/>
                  <a:pt x="1791653" y="724853"/>
                </a:cubicBezTo>
                <a:cubicBezTo>
                  <a:pt x="1343978" y="847725"/>
                  <a:pt x="923925" y="1060133"/>
                  <a:pt x="496253" y="1242060"/>
                </a:cubicBezTo>
                <a:lnTo>
                  <a:pt x="511493" y="1242060"/>
                </a:lnTo>
                <a:cubicBezTo>
                  <a:pt x="935355" y="1061085"/>
                  <a:pt x="1352550" y="850583"/>
                  <a:pt x="1796415" y="730568"/>
                </a:cubicBezTo>
                <a:cubicBezTo>
                  <a:pt x="1895475" y="702945"/>
                  <a:pt x="1994535" y="678180"/>
                  <a:pt x="2094548" y="654368"/>
                </a:cubicBezTo>
                <a:cubicBezTo>
                  <a:pt x="2077403" y="662940"/>
                  <a:pt x="2060258" y="672465"/>
                  <a:pt x="2042160" y="681038"/>
                </a:cubicBezTo>
                <a:cubicBezTo>
                  <a:pt x="1941195" y="709613"/>
                  <a:pt x="1840230" y="740093"/>
                  <a:pt x="1740218" y="771525"/>
                </a:cubicBezTo>
                <a:cubicBezTo>
                  <a:pt x="1346835" y="895350"/>
                  <a:pt x="971550" y="1078230"/>
                  <a:pt x="590550" y="1242060"/>
                </a:cubicBezTo>
                <a:lnTo>
                  <a:pt x="599123" y="1242060"/>
                </a:lnTo>
                <a:cubicBezTo>
                  <a:pt x="977265" y="1080135"/>
                  <a:pt x="1350645" y="899160"/>
                  <a:pt x="1741170" y="776288"/>
                </a:cubicBezTo>
                <a:cubicBezTo>
                  <a:pt x="1835468" y="746760"/>
                  <a:pt x="1929765" y="718185"/>
                  <a:pt x="2024063" y="691515"/>
                </a:cubicBezTo>
                <a:cubicBezTo>
                  <a:pt x="2014538" y="696278"/>
                  <a:pt x="2004060" y="701993"/>
                  <a:pt x="1994535" y="707708"/>
                </a:cubicBezTo>
                <a:cubicBezTo>
                  <a:pt x="1890713" y="741998"/>
                  <a:pt x="1787843" y="778193"/>
                  <a:pt x="1684973" y="814388"/>
                </a:cubicBezTo>
                <a:cubicBezTo>
                  <a:pt x="1324928" y="942975"/>
                  <a:pt x="974408" y="1099185"/>
                  <a:pt x="620078" y="1243013"/>
                </a:cubicBezTo>
                <a:lnTo>
                  <a:pt x="636270" y="1243013"/>
                </a:lnTo>
                <a:cubicBezTo>
                  <a:pt x="985838" y="1101090"/>
                  <a:pt x="1331595" y="946785"/>
                  <a:pt x="1686878" y="821055"/>
                </a:cubicBezTo>
                <a:cubicBezTo>
                  <a:pt x="1778318" y="788670"/>
                  <a:pt x="1869758" y="757238"/>
                  <a:pt x="1961198" y="725805"/>
                </a:cubicBezTo>
                <a:cubicBezTo>
                  <a:pt x="1948815" y="732473"/>
                  <a:pt x="1937385" y="738188"/>
                  <a:pt x="1925003" y="744855"/>
                </a:cubicBezTo>
                <a:cubicBezTo>
                  <a:pt x="1826895" y="782955"/>
                  <a:pt x="1727835" y="821055"/>
                  <a:pt x="1629728" y="860108"/>
                </a:cubicBezTo>
                <a:cubicBezTo>
                  <a:pt x="1325880" y="981075"/>
                  <a:pt x="1025843" y="1117283"/>
                  <a:pt x="723900" y="1243013"/>
                </a:cubicBezTo>
                <a:lnTo>
                  <a:pt x="731520" y="1243013"/>
                </a:lnTo>
                <a:cubicBezTo>
                  <a:pt x="1030605" y="1118235"/>
                  <a:pt x="1327785" y="982980"/>
                  <a:pt x="1629728" y="862013"/>
                </a:cubicBezTo>
                <a:cubicBezTo>
                  <a:pt x="1723073" y="824865"/>
                  <a:pt x="1816418" y="788670"/>
                  <a:pt x="1909763" y="752475"/>
                </a:cubicBezTo>
                <a:cubicBezTo>
                  <a:pt x="1907858" y="753428"/>
                  <a:pt x="1905953" y="754380"/>
                  <a:pt x="1904048" y="755333"/>
                </a:cubicBezTo>
                <a:cubicBezTo>
                  <a:pt x="1792605" y="803910"/>
                  <a:pt x="1682115" y="852488"/>
                  <a:pt x="1570673" y="902018"/>
                </a:cubicBezTo>
                <a:cubicBezTo>
                  <a:pt x="1316355" y="1014413"/>
                  <a:pt x="1062990" y="1132523"/>
                  <a:pt x="807720" y="1242060"/>
                </a:cubicBezTo>
                <a:lnTo>
                  <a:pt x="822960" y="1242060"/>
                </a:lnTo>
                <a:cubicBezTo>
                  <a:pt x="1074420" y="1133475"/>
                  <a:pt x="1323975" y="1017270"/>
                  <a:pt x="1575435" y="906780"/>
                </a:cubicBezTo>
                <a:cubicBezTo>
                  <a:pt x="1652588" y="872490"/>
                  <a:pt x="1730693" y="838200"/>
                  <a:pt x="1808798" y="803910"/>
                </a:cubicBezTo>
                <a:cubicBezTo>
                  <a:pt x="1712595" y="850583"/>
                  <a:pt x="1616393" y="897255"/>
                  <a:pt x="1520190" y="943928"/>
                </a:cubicBezTo>
                <a:cubicBezTo>
                  <a:pt x="1312545" y="1044893"/>
                  <a:pt x="1105853" y="1146810"/>
                  <a:pt x="897255" y="1242060"/>
                </a:cubicBezTo>
                <a:lnTo>
                  <a:pt x="906780" y="1242060"/>
                </a:lnTo>
                <a:cubicBezTo>
                  <a:pt x="1112520" y="1147763"/>
                  <a:pt x="1315403" y="1047750"/>
                  <a:pt x="1518285" y="948690"/>
                </a:cubicBezTo>
                <a:cubicBezTo>
                  <a:pt x="1605915" y="905828"/>
                  <a:pt x="1692593" y="862965"/>
                  <a:pt x="1780223" y="821055"/>
                </a:cubicBezTo>
                <a:cubicBezTo>
                  <a:pt x="1512570" y="963930"/>
                  <a:pt x="1244918" y="1109663"/>
                  <a:pt x="973455" y="1242060"/>
                </a:cubicBezTo>
                <a:lnTo>
                  <a:pt x="983933" y="1242060"/>
                </a:lnTo>
                <a:cubicBezTo>
                  <a:pt x="1286828" y="1094423"/>
                  <a:pt x="1584008" y="930593"/>
                  <a:pt x="1882140" y="771525"/>
                </a:cubicBezTo>
                <a:cubicBezTo>
                  <a:pt x="1945005" y="743903"/>
                  <a:pt x="2008823" y="717233"/>
                  <a:pt x="2071688" y="689610"/>
                </a:cubicBezTo>
                <a:cubicBezTo>
                  <a:pt x="2088833" y="682943"/>
                  <a:pt x="2105025" y="677228"/>
                  <a:pt x="2122170" y="670560"/>
                </a:cubicBezTo>
                <a:cubicBezTo>
                  <a:pt x="2181225" y="651510"/>
                  <a:pt x="2241233" y="632460"/>
                  <a:pt x="2300288" y="614363"/>
                </a:cubicBezTo>
                <a:cubicBezTo>
                  <a:pt x="2353628" y="600075"/>
                  <a:pt x="2406968" y="586740"/>
                  <a:pt x="2460308" y="573405"/>
                </a:cubicBezTo>
                <a:cubicBezTo>
                  <a:pt x="2515553" y="561975"/>
                  <a:pt x="2569845" y="551498"/>
                  <a:pt x="2625090" y="541020"/>
                </a:cubicBezTo>
                <a:cubicBezTo>
                  <a:pt x="2646045" y="538163"/>
                  <a:pt x="2667953" y="535305"/>
                  <a:pt x="2688908" y="532448"/>
                </a:cubicBezTo>
                <a:cubicBezTo>
                  <a:pt x="2721293" y="529590"/>
                  <a:pt x="2753678" y="526733"/>
                  <a:pt x="2786063" y="523875"/>
                </a:cubicBezTo>
                <a:cubicBezTo>
                  <a:pt x="2845118" y="521018"/>
                  <a:pt x="2905125" y="519113"/>
                  <a:pt x="2964180" y="516255"/>
                </a:cubicBezTo>
                <a:cubicBezTo>
                  <a:pt x="3007043" y="516255"/>
                  <a:pt x="3048953" y="517208"/>
                  <a:pt x="3091815" y="518160"/>
                </a:cubicBezTo>
                <a:cubicBezTo>
                  <a:pt x="3148013" y="521018"/>
                  <a:pt x="3203258" y="524828"/>
                  <a:pt x="3259455" y="528638"/>
                </a:cubicBezTo>
                <a:cubicBezTo>
                  <a:pt x="3276600" y="530543"/>
                  <a:pt x="3293745" y="532448"/>
                  <a:pt x="3310890" y="534353"/>
                </a:cubicBezTo>
                <a:cubicBezTo>
                  <a:pt x="3390900" y="545783"/>
                  <a:pt x="3469958" y="558165"/>
                  <a:pt x="3549968" y="569595"/>
                </a:cubicBezTo>
                <a:cubicBezTo>
                  <a:pt x="3573780" y="574358"/>
                  <a:pt x="3597593" y="578168"/>
                  <a:pt x="3621405" y="582930"/>
                </a:cubicBezTo>
                <a:cubicBezTo>
                  <a:pt x="3649980" y="589598"/>
                  <a:pt x="3679508" y="596265"/>
                  <a:pt x="3708083" y="601980"/>
                </a:cubicBezTo>
                <a:cubicBezTo>
                  <a:pt x="3810000" y="628650"/>
                  <a:pt x="3911918" y="654368"/>
                  <a:pt x="4012883" y="678180"/>
                </a:cubicBezTo>
                <a:lnTo>
                  <a:pt x="4012883" y="674370"/>
                </a:lnTo>
                <a:cubicBezTo>
                  <a:pt x="3939540" y="657225"/>
                  <a:pt x="3865245" y="639128"/>
                  <a:pt x="3790950" y="620078"/>
                </a:cubicBezTo>
                <a:cubicBezTo>
                  <a:pt x="3865245" y="636270"/>
                  <a:pt x="3938588" y="650558"/>
                  <a:pt x="4012883" y="664845"/>
                </a:cubicBezTo>
                <a:lnTo>
                  <a:pt x="4012883" y="662940"/>
                </a:lnTo>
                <a:cubicBezTo>
                  <a:pt x="3921443" y="645795"/>
                  <a:pt x="3830003" y="626745"/>
                  <a:pt x="3738563" y="606743"/>
                </a:cubicBezTo>
                <a:cubicBezTo>
                  <a:pt x="3728085" y="603885"/>
                  <a:pt x="3717608" y="601028"/>
                  <a:pt x="3706178" y="598170"/>
                </a:cubicBezTo>
                <a:cubicBezTo>
                  <a:pt x="3809048" y="616268"/>
                  <a:pt x="3910965" y="633413"/>
                  <a:pt x="4012883" y="647700"/>
                </a:cubicBezTo>
                <a:lnTo>
                  <a:pt x="4012883" y="641985"/>
                </a:lnTo>
                <a:cubicBezTo>
                  <a:pt x="3901440" y="625793"/>
                  <a:pt x="3789045" y="607695"/>
                  <a:pt x="3676650" y="587693"/>
                </a:cubicBezTo>
                <a:cubicBezTo>
                  <a:pt x="3789045" y="602933"/>
                  <a:pt x="3901440" y="616268"/>
                  <a:pt x="4012883" y="626745"/>
                </a:cubicBezTo>
                <a:lnTo>
                  <a:pt x="4012883" y="621983"/>
                </a:lnTo>
                <a:cubicBezTo>
                  <a:pt x="3881438" y="609600"/>
                  <a:pt x="3749040" y="592455"/>
                  <a:pt x="3617595" y="574358"/>
                </a:cubicBezTo>
                <a:cubicBezTo>
                  <a:pt x="3601403" y="569595"/>
                  <a:pt x="3585210" y="565785"/>
                  <a:pt x="3569018" y="561023"/>
                </a:cubicBezTo>
                <a:cubicBezTo>
                  <a:pt x="3717608" y="575310"/>
                  <a:pt x="3865245" y="588645"/>
                  <a:pt x="4012883" y="596265"/>
                </a:cubicBezTo>
                <a:lnTo>
                  <a:pt x="4012883" y="590550"/>
                </a:lnTo>
                <a:cubicBezTo>
                  <a:pt x="3854768" y="581978"/>
                  <a:pt x="3694748" y="567690"/>
                  <a:pt x="3535680" y="551498"/>
                </a:cubicBezTo>
                <a:cubicBezTo>
                  <a:pt x="3526155" y="548640"/>
                  <a:pt x="3515678" y="545783"/>
                  <a:pt x="3506153" y="542925"/>
                </a:cubicBezTo>
                <a:cubicBezTo>
                  <a:pt x="3675698" y="552450"/>
                  <a:pt x="3844290" y="561023"/>
                  <a:pt x="4012883" y="563880"/>
                </a:cubicBezTo>
                <a:lnTo>
                  <a:pt x="4012883" y="560070"/>
                </a:lnTo>
                <a:cubicBezTo>
                  <a:pt x="3838575" y="557213"/>
                  <a:pt x="3662363" y="548640"/>
                  <a:pt x="3487103" y="538163"/>
                </a:cubicBezTo>
                <a:cubicBezTo>
                  <a:pt x="3469958" y="533400"/>
                  <a:pt x="3453765" y="528638"/>
                  <a:pt x="3436620" y="524828"/>
                </a:cubicBezTo>
                <a:cubicBezTo>
                  <a:pt x="3629025" y="527685"/>
                  <a:pt x="3821430" y="530543"/>
                  <a:pt x="4012883" y="526733"/>
                </a:cubicBezTo>
                <a:lnTo>
                  <a:pt x="4012883" y="522923"/>
                </a:lnTo>
                <a:cubicBezTo>
                  <a:pt x="3816668" y="526733"/>
                  <a:pt x="3619500" y="524828"/>
                  <a:pt x="3422333" y="521018"/>
                </a:cubicBezTo>
                <a:cubicBezTo>
                  <a:pt x="3404235" y="516255"/>
                  <a:pt x="3386138" y="511493"/>
                  <a:pt x="3368040" y="505778"/>
                </a:cubicBezTo>
                <a:cubicBezTo>
                  <a:pt x="3583305" y="500063"/>
                  <a:pt x="3798570" y="495300"/>
                  <a:pt x="4012883" y="483870"/>
                </a:cubicBezTo>
                <a:lnTo>
                  <a:pt x="4012883" y="480060"/>
                </a:lnTo>
                <a:cubicBezTo>
                  <a:pt x="3792855" y="491490"/>
                  <a:pt x="3572828" y="496253"/>
                  <a:pt x="3352800" y="501968"/>
                </a:cubicBezTo>
                <a:cubicBezTo>
                  <a:pt x="3333750" y="496253"/>
                  <a:pt x="3314700" y="491490"/>
                  <a:pt x="3294698" y="486728"/>
                </a:cubicBezTo>
                <a:cubicBezTo>
                  <a:pt x="3533775" y="470535"/>
                  <a:pt x="3772853" y="456248"/>
                  <a:pt x="4012883" y="438150"/>
                </a:cubicBezTo>
                <a:lnTo>
                  <a:pt x="4012883" y="435293"/>
                </a:lnTo>
                <a:cubicBezTo>
                  <a:pt x="3770948" y="454343"/>
                  <a:pt x="3529013" y="468630"/>
                  <a:pt x="3287078" y="484823"/>
                </a:cubicBezTo>
                <a:cubicBezTo>
                  <a:pt x="3267075" y="479108"/>
                  <a:pt x="3246120" y="473393"/>
                  <a:pt x="3226118" y="468630"/>
                </a:cubicBezTo>
                <a:cubicBezTo>
                  <a:pt x="3487103" y="440055"/>
                  <a:pt x="3749993" y="415290"/>
                  <a:pt x="4012883" y="388620"/>
                </a:cubicBezTo>
                <a:lnTo>
                  <a:pt x="4012883" y="381000"/>
                </a:lnTo>
                <a:cubicBezTo>
                  <a:pt x="3746183" y="408623"/>
                  <a:pt x="3479483" y="433388"/>
                  <a:pt x="3214688" y="462915"/>
                </a:cubicBezTo>
                <a:cubicBezTo>
                  <a:pt x="3197543" y="458153"/>
                  <a:pt x="3180398" y="453390"/>
                  <a:pt x="3163253" y="449580"/>
                </a:cubicBezTo>
                <a:cubicBezTo>
                  <a:pt x="3445193" y="406718"/>
                  <a:pt x="3728085" y="369570"/>
                  <a:pt x="4013835" y="335280"/>
                </a:cubicBezTo>
                <a:lnTo>
                  <a:pt x="4013835" y="329565"/>
                </a:lnTo>
                <a:cubicBezTo>
                  <a:pt x="3724275" y="363855"/>
                  <a:pt x="3435668" y="401955"/>
                  <a:pt x="3148965" y="445770"/>
                </a:cubicBezTo>
                <a:cubicBezTo>
                  <a:pt x="3131820" y="441008"/>
                  <a:pt x="3114675" y="437198"/>
                  <a:pt x="3097530" y="432435"/>
                </a:cubicBezTo>
                <a:cubicBezTo>
                  <a:pt x="3400425" y="373380"/>
                  <a:pt x="3705225" y="323850"/>
                  <a:pt x="4013835" y="282893"/>
                </a:cubicBezTo>
                <a:lnTo>
                  <a:pt x="4013835" y="279083"/>
                </a:lnTo>
                <a:cubicBezTo>
                  <a:pt x="3702368" y="320040"/>
                  <a:pt x="3393758" y="369570"/>
                  <a:pt x="3088005" y="430530"/>
                </a:cubicBezTo>
                <a:cubicBezTo>
                  <a:pt x="3068003" y="425768"/>
                  <a:pt x="3047048" y="420053"/>
                  <a:pt x="3027045" y="415290"/>
                </a:cubicBezTo>
                <a:cubicBezTo>
                  <a:pt x="3128010" y="390525"/>
                  <a:pt x="3228975" y="367665"/>
                  <a:pt x="3330893" y="346710"/>
                </a:cubicBezTo>
                <a:cubicBezTo>
                  <a:pt x="3555683" y="299085"/>
                  <a:pt x="3783330" y="260033"/>
                  <a:pt x="4013835" y="228600"/>
                </a:cubicBezTo>
                <a:lnTo>
                  <a:pt x="4013835" y="221933"/>
                </a:lnTo>
                <a:cubicBezTo>
                  <a:pt x="3783330" y="253365"/>
                  <a:pt x="3555683" y="292418"/>
                  <a:pt x="3329940" y="340043"/>
                </a:cubicBezTo>
                <a:cubicBezTo>
                  <a:pt x="3224213" y="361950"/>
                  <a:pt x="3119438" y="385763"/>
                  <a:pt x="3013710" y="411480"/>
                </a:cubicBezTo>
                <a:cubicBezTo>
                  <a:pt x="2992755" y="405765"/>
                  <a:pt x="2971800" y="401003"/>
                  <a:pt x="2950845" y="396240"/>
                </a:cubicBezTo>
                <a:cubicBezTo>
                  <a:pt x="3139440" y="341948"/>
                  <a:pt x="3329940" y="293370"/>
                  <a:pt x="3521393" y="253365"/>
                </a:cubicBezTo>
                <a:cubicBezTo>
                  <a:pt x="3684270" y="219075"/>
                  <a:pt x="3848100" y="190500"/>
                  <a:pt x="4013835" y="168593"/>
                </a:cubicBezTo>
                <a:lnTo>
                  <a:pt x="4013835" y="166688"/>
                </a:lnTo>
                <a:cubicBezTo>
                  <a:pt x="3848100" y="188595"/>
                  <a:pt x="3684270" y="217170"/>
                  <a:pt x="3521393" y="251460"/>
                </a:cubicBezTo>
                <a:cubicBezTo>
                  <a:pt x="3328035" y="292418"/>
                  <a:pt x="3136583" y="340995"/>
                  <a:pt x="2947035" y="396240"/>
                </a:cubicBezTo>
                <a:cubicBezTo>
                  <a:pt x="2925128" y="391478"/>
                  <a:pt x="2904173" y="385763"/>
                  <a:pt x="2883218" y="381000"/>
                </a:cubicBezTo>
                <a:cubicBezTo>
                  <a:pt x="3116580" y="302895"/>
                  <a:pt x="3352800" y="236220"/>
                  <a:pt x="3591878" y="185738"/>
                </a:cubicBezTo>
                <a:cubicBezTo>
                  <a:pt x="3730943" y="156210"/>
                  <a:pt x="3871913" y="132398"/>
                  <a:pt x="4013835" y="114300"/>
                </a:cubicBezTo>
                <a:lnTo>
                  <a:pt x="4013835" y="108585"/>
                </a:lnTo>
                <a:cubicBezTo>
                  <a:pt x="3870960" y="126683"/>
                  <a:pt x="3729990" y="150495"/>
                  <a:pt x="3589020" y="180023"/>
                </a:cubicBezTo>
                <a:cubicBezTo>
                  <a:pt x="3345180" y="228600"/>
                  <a:pt x="3106103" y="297180"/>
                  <a:pt x="2869883" y="376238"/>
                </a:cubicBezTo>
                <a:cubicBezTo>
                  <a:pt x="2848928" y="371475"/>
                  <a:pt x="2827973" y="366713"/>
                  <a:pt x="2807018" y="361950"/>
                </a:cubicBezTo>
                <a:cubicBezTo>
                  <a:pt x="3070860" y="260985"/>
                  <a:pt x="3338513" y="177165"/>
                  <a:pt x="3612833" y="119063"/>
                </a:cubicBezTo>
                <a:cubicBezTo>
                  <a:pt x="3744278" y="91440"/>
                  <a:pt x="3877628" y="70485"/>
                  <a:pt x="4013835" y="56198"/>
                </a:cubicBezTo>
                <a:lnTo>
                  <a:pt x="4013835" y="52388"/>
                </a:lnTo>
                <a:cubicBezTo>
                  <a:pt x="3879533" y="66675"/>
                  <a:pt x="3745230" y="87630"/>
                  <a:pt x="3613785" y="115253"/>
                </a:cubicBezTo>
                <a:cubicBezTo>
                  <a:pt x="3337560" y="173355"/>
                  <a:pt x="3068003" y="259080"/>
                  <a:pt x="2801303" y="360998"/>
                </a:cubicBezTo>
                <a:cubicBezTo>
                  <a:pt x="2780348" y="356235"/>
                  <a:pt x="2760345" y="352425"/>
                  <a:pt x="2740343" y="347663"/>
                </a:cubicBezTo>
                <a:cubicBezTo>
                  <a:pt x="3022283" y="225743"/>
                  <a:pt x="3308985" y="125730"/>
                  <a:pt x="3605213" y="63818"/>
                </a:cubicBezTo>
                <a:cubicBezTo>
                  <a:pt x="3739515" y="35243"/>
                  <a:pt x="3875723" y="15240"/>
                  <a:pt x="4013835" y="3810"/>
                </a:cubicBezTo>
                <a:close/>
                <a:moveTo>
                  <a:pt x="1669733" y="322898"/>
                </a:moveTo>
                <a:cubicBezTo>
                  <a:pt x="1884045" y="278130"/>
                  <a:pt x="2110740" y="263843"/>
                  <a:pt x="2350770" y="288608"/>
                </a:cubicBezTo>
                <a:cubicBezTo>
                  <a:pt x="2474595" y="300990"/>
                  <a:pt x="2600325" y="321945"/>
                  <a:pt x="2727008" y="347663"/>
                </a:cubicBezTo>
                <a:cubicBezTo>
                  <a:pt x="2707958" y="356235"/>
                  <a:pt x="2688908" y="363855"/>
                  <a:pt x="2669858" y="372428"/>
                </a:cubicBezTo>
                <a:cubicBezTo>
                  <a:pt x="2543175" y="351473"/>
                  <a:pt x="2417445" y="335280"/>
                  <a:pt x="2294573" y="327660"/>
                </a:cubicBezTo>
                <a:cubicBezTo>
                  <a:pt x="2074545" y="312420"/>
                  <a:pt x="1865948" y="330518"/>
                  <a:pt x="1666875" y="372428"/>
                </a:cubicBezTo>
                <a:cubicBezTo>
                  <a:pt x="1145858" y="481965"/>
                  <a:pt x="682943" y="762953"/>
                  <a:pt x="215265" y="1096328"/>
                </a:cubicBezTo>
                <a:cubicBezTo>
                  <a:pt x="679133" y="728663"/>
                  <a:pt x="1143953" y="433388"/>
                  <a:pt x="1669733" y="322898"/>
                </a:cubicBezTo>
                <a:close/>
                <a:moveTo>
                  <a:pt x="3240405" y="502920"/>
                </a:moveTo>
                <a:cubicBezTo>
                  <a:pt x="3221355" y="499110"/>
                  <a:pt x="3202305" y="495300"/>
                  <a:pt x="3182303" y="492443"/>
                </a:cubicBezTo>
                <a:cubicBezTo>
                  <a:pt x="3196590" y="491490"/>
                  <a:pt x="3211830" y="490538"/>
                  <a:pt x="3226118" y="489585"/>
                </a:cubicBezTo>
                <a:cubicBezTo>
                  <a:pt x="3244215" y="493395"/>
                  <a:pt x="3263265" y="498158"/>
                  <a:pt x="3281363" y="501968"/>
                </a:cubicBezTo>
                <a:cubicBezTo>
                  <a:pt x="3268028" y="501968"/>
                  <a:pt x="3253740" y="502920"/>
                  <a:pt x="3240405" y="502920"/>
                </a:cubicBezTo>
                <a:close/>
                <a:moveTo>
                  <a:pt x="3298508" y="505778"/>
                </a:moveTo>
                <a:cubicBezTo>
                  <a:pt x="3315653" y="509588"/>
                  <a:pt x="3332798" y="513398"/>
                  <a:pt x="3348990" y="517208"/>
                </a:cubicBezTo>
                <a:cubicBezTo>
                  <a:pt x="3337560" y="517208"/>
                  <a:pt x="3326130" y="517208"/>
                  <a:pt x="3313748" y="516255"/>
                </a:cubicBezTo>
                <a:cubicBezTo>
                  <a:pt x="3295650" y="512445"/>
                  <a:pt x="3277553" y="509588"/>
                  <a:pt x="3259455" y="505778"/>
                </a:cubicBezTo>
                <a:cubicBezTo>
                  <a:pt x="3273743" y="506730"/>
                  <a:pt x="3286125" y="506730"/>
                  <a:pt x="3298508" y="505778"/>
                </a:cubicBezTo>
                <a:close/>
                <a:moveTo>
                  <a:pt x="2250758" y="597218"/>
                </a:moveTo>
                <a:cubicBezTo>
                  <a:pt x="2265045" y="590550"/>
                  <a:pt x="2280285" y="583883"/>
                  <a:pt x="2294573" y="577215"/>
                </a:cubicBezTo>
                <a:cubicBezTo>
                  <a:pt x="2310765" y="575310"/>
                  <a:pt x="2326958" y="572453"/>
                  <a:pt x="2343150" y="570548"/>
                </a:cubicBezTo>
                <a:cubicBezTo>
                  <a:pt x="2327910" y="576263"/>
                  <a:pt x="2312670" y="582930"/>
                  <a:pt x="2297430" y="588645"/>
                </a:cubicBezTo>
                <a:cubicBezTo>
                  <a:pt x="2282190" y="591503"/>
                  <a:pt x="2265998" y="594360"/>
                  <a:pt x="2250758" y="597218"/>
                </a:cubicBezTo>
                <a:close/>
                <a:moveTo>
                  <a:pt x="2278380" y="596265"/>
                </a:moveTo>
                <a:cubicBezTo>
                  <a:pt x="2262188" y="602933"/>
                  <a:pt x="2246948" y="609600"/>
                  <a:pt x="2230755" y="615315"/>
                </a:cubicBezTo>
                <a:cubicBezTo>
                  <a:pt x="2216468" y="618173"/>
                  <a:pt x="2202180" y="621983"/>
                  <a:pt x="2187893" y="624840"/>
                </a:cubicBezTo>
                <a:cubicBezTo>
                  <a:pt x="2203133" y="617220"/>
                  <a:pt x="2218373" y="610553"/>
                  <a:pt x="2234565" y="603885"/>
                </a:cubicBezTo>
                <a:cubicBezTo>
                  <a:pt x="2248853" y="601980"/>
                  <a:pt x="2264093" y="599123"/>
                  <a:pt x="2278380" y="596265"/>
                </a:cubicBezTo>
                <a:close/>
                <a:moveTo>
                  <a:pt x="3016568" y="485775"/>
                </a:moveTo>
                <a:cubicBezTo>
                  <a:pt x="3002280" y="483870"/>
                  <a:pt x="2987040" y="481965"/>
                  <a:pt x="2972753" y="480060"/>
                </a:cubicBezTo>
                <a:cubicBezTo>
                  <a:pt x="2991803" y="477203"/>
                  <a:pt x="3010853" y="473393"/>
                  <a:pt x="3030855" y="470535"/>
                </a:cubicBezTo>
                <a:cubicBezTo>
                  <a:pt x="3046095" y="473393"/>
                  <a:pt x="3062288" y="476250"/>
                  <a:pt x="3077528" y="479108"/>
                </a:cubicBezTo>
                <a:cubicBezTo>
                  <a:pt x="3056573" y="481013"/>
                  <a:pt x="3036570" y="482918"/>
                  <a:pt x="3016568" y="485775"/>
                </a:cubicBezTo>
                <a:close/>
                <a:moveTo>
                  <a:pt x="3091815" y="481013"/>
                </a:moveTo>
                <a:cubicBezTo>
                  <a:pt x="3110865" y="484823"/>
                  <a:pt x="3130868" y="487680"/>
                  <a:pt x="3149918" y="491490"/>
                </a:cubicBezTo>
                <a:cubicBezTo>
                  <a:pt x="3129915" y="492443"/>
                  <a:pt x="3110865" y="494348"/>
                  <a:pt x="3090863" y="495300"/>
                </a:cubicBezTo>
                <a:cubicBezTo>
                  <a:pt x="3071813" y="492443"/>
                  <a:pt x="3051810" y="489585"/>
                  <a:pt x="3032760" y="486728"/>
                </a:cubicBezTo>
                <a:cubicBezTo>
                  <a:pt x="3052763" y="485775"/>
                  <a:pt x="3071813" y="482918"/>
                  <a:pt x="3091815" y="481013"/>
                </a:cubicBezTo>
                <a:close/>
                <a:moveTo>
                  <a:pt x="2501265" y="515303"/>
                </a:moveTo>
                <a:cubicBezTo>
                  <a:pt x="2518410" y="508635"/>
                  <a:pt x="2535555" y="501968"/>
                  <a:pt x="2552700" y="496253"/>
                </a:cubicBezTo>
                <a:cubicBezTo>
                  <a:pt x="2572703" y="496253"/>
                  <a:pt x="2592705" y="497205"/>
                  <a:pt x="2611755" y="497205"/>
                </a:cubicBezTo>
                <a:cubicBezTo>
                  <a:pt x="2594610" y="502920"/>
                  <a:pt x="2577465" y="508635"/>
                  <a:pt x="2560320" y="514350"/>
                </a:cubicBezTo>
                <a:cubicBezTo>
                  <a:pt x="2541270" y="514350"/>
                  <a:pt x="2521268" y="515303"/>
                  <a:pt x="2501265" y="515303"/>
                </a:cubicBezTo>
                <a:close/>
                <a:moveTo>
                  <a:pt x="2547938" y="518160"/>
                </a:moveTo>
                <a:cubicBezTo>
                  <a:pt x="2531745" y="523875"/>
                  <a:pt x="2516505" y="528638"/>
                  <a:pt x="2500313" y="534353"/>
                </a:cubicBezTo>
                <a:cubicBezTo>
                  <a:pt x="2481263" y="535305"/>
                  <a:pt x="2461260" y="537210"/>
                  <a:pt x="2442210" y="539115"/>
                </a:cubicBezTo>
                <a:cubicBezTo>
                  <a:pt x="2458403" y="532448"/>
                  <a:pt x="2474595" y="526733"/>
                  <a:pt x="2490788" y="520065"/>
                </a:cubicBezTo>
                <a:cubicBezTo>
                  <a:pt x="2508885" y="519113"/>
                  <a:pt x="2528888" y="519113"/>
                  <a:pt x="2547938" y="518160"/>
                </a:cubicBezTo>
                <a:close/>
                <a:moveTo>
                  <a:pt x="2615565" y="465773"/>
                </a:moveTo>
                <a:cubicBezTo>
                  <a:pt x="2595563" y="464820"/>
                  <a:pt x="2576513" y="463868"/>
                  <a:pt x="2556510" y="462915"/>
                </a:cubicBezTo>
                <a:cubicBezTo>
                  <a:pt x="2572703" y="456248"/>
                  <a:pt x="2588895" y="449580"/>
                  <a:pt x="2605088" y="442913"/>
                </a:cubicBezTo>
                <a:cubicBezTo>
                  <a:pt x="2625090" y="444818"/>
                  <a:pt x="2644140" y="446723"/>
                  <a:pt x="2664143" y="448628"/>
                </a:cubicBezTo>
                <a:cubicBezTo>
                  <a:pt x="2647950" y="453390"/>
                  <a:pt x="2631758" y="460058"/>
                  <a:pt x="2615565" y="465773"/>
                </a:cubicBezTo>
                <a:close/>
                <a:moveTo>
                  <a:pt x="2679383" y="449580"/>
                </a:moveTo>
                <a:cubicBezTo>
                  <a:pt x="2700338" y="451485"/>
                  <a:pt x="2720340" y="453390"/>
                  <a:pt x="2741295" y="456248"/>
                </a:cubicBezTo>
                <a:cubicBezTo>
                  <a:pt x="2726055" y="461010"/>
                  <a:pt x="2709863" y="465773"/>
                  <a:pt x="2694623" y="470535"/>
                </a:cubicBezTo>
                <a:cubicBezTo>
                  <a:pt x="2673668" y="469583"/>
                  <a:pt x="2652713" y="467678"/>
                  <a:pt x="2632710" y="466725"/>
                </a:cubicBezTo>
                <a:cubicBezTo>
                  <a:pt x="2647950" y="461010"/>
                  <a:pt x="2663190" y="455295"/>
                  <a:pt x="2679383" y="449580"/>
                </a:cubicBezTo>
                <a:close/>
                <a:moveTo>
                  <a:pt x="2620328" y="470535"/>
                </a:moveTo>
                <a:cubicBezTo>
                  <a:pt x="2640330" y="471488"/>
                  <a:pt x="2661285" y="473393"/>
                  <a:pt x="2681288" y="474345"/>
                </a:cubicBezTo>
                <a:cubicBezTo>
                  <a:pt x="2662238" y="480060"/>
                  <a:pt x="2643188" y="486728"/>
                  <a:pt x="2624138" y="493395"/>
                </a:cubicBezTo>
                <a:cubicBezTo>
                  <a:pt x="2604135" y="493395"/>
                  <a:pt x="2583180" y="492443"/>
                  <a:pt x="2563178" y="492443"/>
                </a:cubicBezTo>
                <a:cubicBezTo>
                  <a:pt x="2582228" y="484823"/>
                  <a:pt x="2601278" y="478155"/>
                  <a:pt x="2620328" y="470535"/>
                </a:cubicBezTo>
                <a:close/>
                <a:moveTo>
                  <a:pt x="2618423" y="497205"/>
                </a:moveTo>
                <a:cubicBezTo>
                  <a:pt x="2637473" y="497205"/>
                  <a:pt x="2655570" y="498158"/>
                  <a:pt x="2674620" y="498158"/>
                </a:cubicBezTo>
                <a:cubicBezTo>
                  <a:pt x="2657475" y="502920"/>
                  <a:pt x="2640330" y="507683"/>
                  <a:pt x="2623185" y="512445"/>
                </a:cubicBezTo>
                <a:cubicBezTo>
                  <a:pt x="2604135" y="512445"/>
                  <a:pt x="2586038" y="513398"/>
                  <a:pt x="2566988" y="513398"/>
                </a:cubicBezTo>
                <a:cubicBezTo>
                  <a:pt x="2584133" y="508635"/>
                  <a:pt x="2601278" y="502920"/>
                  <a:pt x="2618423" y="497205"/>
                </a:cubicBezTo>
                <a:close/>
                <a:moveTo>
                  <a:pt x="2629853" y="493395"/>
                </a:moveTo>
                <a:cubicBezTo>
                  <a:pt x="2648903" y="487680"/>
                  <a:pt x="2667953" y="481013"/>
                  <a:pt x="2687003" y="475298"/>
                </a:cubicBezTo>
                <a:cubicBezTo>
                  <a:pt x="2707005" y="476250"/>
                  <a:pt x="2726055" y="478155"/>
                  <a:pt x="2746058" y="479108"/>
                </a:cubicBezTo>
                <a:cubicBezTo>
                  <a:pt x="2727008" y="483870"/>
                  <a:pt x="2707005" y="489585"/>
                  <a:pt x="2687955" y="494348"/>
                </a:cubicBezTo>
                <a:cubicBezTo>
                  <a:pt x="2668905" y="494348"/>
                  <a:pt x="2648903" y="494348"/>
                  <a:pt x="2629853" y="493395"/>
                </a:cubicBezTo>
                <a:close/>
                <a:moveTo>
                  <a:pt x="2700338" y="470535"/>
                </a:moveTo>
                <a:cubicBezTo>
                  <a:pt x="2715578" y="465773"/>
                  <a:pt x="2730818" y="461010"/>
                  <a:pt x="2746058" y="456248"/>
                </a:cubicBezTo>
                <a:cubicBezTo>
                  <a:pt x="2766060" y="458153"/>
                  <a:pt x="2785110" y="461010"/>
                  <a:pt x="2805113" y="462915"/>
                </a:cubicBezTo>
                <a:cubicBezTo>
                  <a:pt x="2789873" y="466725"/>
                  <a:pt x="2775585" y="470535"/>
                  <a:pt x="2760345" y="474345"/>
                </a:cubicBezTo>
                <a:cubicBezTo>
                  <a:pt x="2740343" y="473393"/>
                  <a:pt x="2720340" y="472440"/>
                  <a:pt x="2700338" y="470535"/>
                </a:cubicBezTo>
                <a:close/>
                <a:moveTo>
                  <a:pt x="2822258" y="465773"/>
                </a:moveTo>
                <a:cubicBezTo>
                  <a:pt x="2841308" y="467678"/>
                  <a:pt x="2860358" y="470535"/>
                  <a:pt x="2879408" y="472440"/>
                </a:cubicBezTo>
                <a:cubicBezTo>
                  <a:pt x="2866073" y="475298"/>
                  <a:pt x="2851785" y="478155"/>
                  <a:pt x="2838450" y="481013"/>
                </a:cubicBezTo>
                <a:cubicBezTo>
                  <a:pt x="2819400" y="479108"/>
                  <a:pt x="2799398" y="478155"/>
                  <a:pt x="2780348" y="476250"/>
                </a:cubicBezTo>
                <a:cubicBezTo>
                  <a:pt x="2793683" y="472440"/>
                  <a:pt x="2807970" y="468630"/>
                  <a:pt x="2822258" y="465773"/>
                </a:cubicBezTo>
                <a:close/>
                <a:moveTo>
                  <a:pt x="2891790" y="474345"/>
                </a:moveTo>
                <a:cubicBezTo>
                  <a:pt x="2906078" y="476250"/>
                  <a:pt x="2920365" y="478155"/>
                  <a:pt x="2934653" y="480060"/>
                </a:cubicBezTo>
                <a:cubicBezTo>
                  <a:pt x="2921318" y="481965"/>
                  <a:pt x="2907983" y="484823"/>
                  <a:pt x="2894648" y="486728"/>
                </a:cubicBezTo>
                <a:cubicBezTo>
                  <a:pt x="2880360" y="485775"/>
                  <a:pt x="2866073" y="483870"/>
                  <a:pt x="2851785" y="482918"/>
                </a:cubicBezTo>
                <a:cubicBezTo>
                  <a:pt x="2865120" y="480060"/>
                  <a:pt x="2878455" y="477203"/>
                  <a:pt x="2891790" y="474345"/>
                </a:cubicBezTo>
                <a:close/>
                <a:moveTo>
                  <a:pt x="2955608" y="481965"/>
                </a:moveTo>
                <a:cubicBezTo>
                  <a:pt x="2968943" y="483870"/>
                  <a:pt x="2983230" y="485775"/>
                  <a:pt x="2996565" y="487680"/>
                </a:cubicBezTo>
                <a:cubicBezTo>
                  <a:pt x="2984183" y="489585"/>
                  <a:pt x="2972753" y="490538"/>
                  <a:pt x="2960370" y="492443"/>
                </a:cubicBezTo>
                <a:cubicBezTo>
                  <a:pt x="2946083" y="491490"/>
                  <a:pt x="2932748" y="489585"/>
                  <a:pt x="2918460" y="488633"/>
                </a:cubicBezTo>
                <a:cubicBezTo>
                  <a:pt x="2931795" y="485775"/>
                  <a:pt x="2944178" y="483870"/>
                  <a:pt x="2955608" y="481965"/>
                </a:cubicBezTo>
                <a:close/>
                <a:moveTo>
                  <a:pt x="2951798" y="477203"/>
                </a:moveTo>
                <a:cubicBezTo>
                  <a:pt x="2936558" y="475298"/>
                  <a:pt x="2921318" y="473393"/>
                  <a:pt x="2906078" y="471488"/>
                </a:cubicBezTo>
                <a:cubicBezTo>
                  <a:pt x="2911793" y="470535"/>
                  <a:pt x="2917508" y="468630"/>
                  <a:pt x="2922270" y="467678"/>
                </a:cubicBezTo>
                <a:cubicBezTo>
                  <a:pt x="2936558" y="464820"/>
                  <a:pt x="2949893" y="461963"/>
                  <a:pt x="2964180" y="459105"/>
                </a:cubicBezTo>
                <a:cubicBezTo>
                  <a:pt x="2980373" y="461963"/>
                  <a:pt x="2995613" y="464820"/>
                  <a:pt x="3011805" y="467678"/>
                </a:cubicBezTo>
                <a:cubicBezTo>
                  <a:pt x="2991803" y="470535"/>
                  <a:pt x="2971800" y="473393"/>
                  <a:pt x="2951798" y="477203"/>
                </a:cubicBezTo>
                <a:close/>
                <a:moveTo>
                  <a:pt x="2921318" y="462915"/>
                </a:moveTo>
                <a:cubicBezTo>
                  <a:pt x="2911793" y="464820"/>
                  <a:pt x="2902268" y="466725"/>
                  <a:pt x="2892743" y="468630"/>
                </a:cubicBezTo>
                <a:cubicBezTo>
                  <a:pt x="2873693" y="465773"/>
                  <a:pt x="2853690" y="463868"/>
                  <a:pt x="2834640" y="461010"/>
                </a:cubicBezTo>
                <a:cubicBezTo>
                  <a:pt x="2854643" y="456248"/>
                  <a:pt x="2873693" y="450533"/>
                  <a:pt x="2893695" y="445770"/>
                </a:cubicBezTo>
                <a:cubicBezTo>
                  <a:pt x="2913698" y="448628"/>
                  <a:pt x="2932748" y="452438"/>
                  <a:pt x="2952750" y="455295"/>
                </a:cubicBezTo>
                <a:cubicBezTo>
                  <a:pt x="2942273" y="459105"/>
                  <a:pt x="2931795" y="461010"/>
                  <a:pt x="2921318" y="462915"/>
                </a:cubicBezTo>
                <a:close/>
                <a:moveTo>
                  <a:pt x="2817495" y="460058"/>
                </a:moveTo>
                <a:cubicBezTo>
                  <a:pt x="2797493" y="457200"/>
                  <a:pt x="2777490" y="455295"/>
                  <a:pt x="2756535" y="453390"/>
                </a:cubicBezTo>
                <a:cubicBezTo>
                  <a:pt x="2776538" y="446723"/>
                  <a:pt x="2796540" y="441008"/>
                  <a:pt x="2816543" y="435293"/>
                </a:cubicBezTo>
                <a:cubicBezTo>
                  <a:pt x="2837498" y="438150"/>
                  <a:pt x="2857500" y="441960"/>
                  <a:pt x="2878455" y="444818"/>
                </a:cubicBezTo>
                <a:cubicBezTo>
                  <a:pt x="2858453" y="449580"/>
                  <a:pt x="2838450" y="454343"/>
                  <a:pt x="2817495" y="460058"/>
                </a:cubicBezTo>
                <a:close/>
                <a:moveTo>
                  <a:pt x="2751773" y="452438"/>
                </a:moveTo>
                <a:cubicBezTo>
                  <a:pt x="2730818" y="450533"/>
                  <a:pt x="2709863" y="447675"/>
                  <a:pt x="2688908" y="445770"/>
                </a:cubicBezTo>
                <a:cubicBezTo>
                  <a:pt x="2708910" y="438150"/>
                  <a:pt x="2728913" y="431483"/>
                  <a:pt x="2748915" y="424815"/>
                </a:cubicBezTo>
                <a:cubicBezTo>
                  <a:pt x="2769870" y="427673"/>
                  <a:pt x="2790825" y="430530"/>
                  <a:pt x="2811780" y="434340"/>
                </a:cubicBezTo>
                <a:cubicBezTo>
                  <a:pt x="2792730" y="440055"/>
                  <a:pt x="2771775" y="445770"/>
                  <a:pt x="2751773" y="452438"/>
                </a:cubicBezTo>
                <a:close/>
                <a:moveTo>
                  <a:pt x="2674620" y="443865"/>
                </a:moveTo>
                <a:cubicBezTo>
                  <a:pt x="2654618" y="441960"/>
                  <a:pt x="2634615" y="440055"/>
                  <a:pt x="2614613" y="438150"/>
                </a:cubicBezTo>
                <a:cubicBezTo>
                  <a:pt x="2634615" y="429578"/>
                  <a:pt x="2654618" y="421958"/>
                  <a:pt x="2674620" y="413385"/>
                </a:cubicBezTo>
                <a:cubicBezTo>
                  <a:pt x="2694623" y="416243"/>
                  <a:pt x="2714625" y="419100"/>
                  <a:pt x="2735580" y="421958"/>
                </a:cubicBezTo>
                <a:cubicBezTo>
                  <a:pt x="2714625" y="429578"/>
                  <a:pt x="2694623" y="437198"/>
                  <a:pt x="2674620" y="443865"/>
                </a:cubicBezTo>
                <a:close/>
                <a:moveTo>
                  <a:pt x="2607945" y="438150"/>
                </a:moveTo>
                <a:cubicBezTo>
                  <a:pt x="2588895" y="436245"/>
                  <a:pt x="2568893" y="434340"/>
                  <a:pt x="2549843" y="433388"/>
                </a:cubicBezTo>
                <a:cubicBezTo>
                  <a:pt x="2569845" y="423863"/>
                  <a:pt x="2589848" y="415290"/>
                  <a:pt x="2608898" y="405765"/>
                </a:cubicBezTo>
                <a:cubicBezTo>
                  <a:pt x="2628900" y="408623"/>
                  <a:pt x="2647950" y="410528"/>
                  <a:pt x="2667953" y="413385"/>
                </a:cubicBezTo>
                <a:cubicBezTo>
                  <a:pt x="2647950" y="421005"/>
                  <a:pt x="2627948" y="429578"/>
                  <a:pt x="2607945" y="438150"/>
                </a:cubicBezTo>
                <a:close/>
                <a:moveTo>
                  <a:pt x="2598420" y="441960"/>
                </a:moveTo>
                <a:cubicBezTo>
                  <a:pt x="2582228" y="448628"/>
                  <a:pt x="2566035" y="455295"/>
                  <a:pt x="2548890" y="462915"/>
                </a:cubicBezTo>
                <a:cubicBezTo>
                  <a:pt x="2529840" y="461963"/>
                  <a:pt x="2510790" y="461010"/>
                  <a:pt x="2491740" y="461010"/>
                </a:cubicBezTo>
                <a:cubicBezTo>
                  <a:pt x="2507933" y="453390"/>
                  <a:pt x="2524125" y="445770"/>
                  <a:pt x="2540318" y="438150"/>
                </a:cubicBezTo>
                <a:cubicBezTo>
                  <a:pt x="2560320" y="438150"/>
                  <a:pt x="2579370" y="440055"/>
                  <a:pt x="2598420" y="441960"/>
                </a:cubicBezTo>
                <a:close/>
                <a:moveTo>
                  <a:pt x="2604135" y="469583"/>
                </a:moveTo>
                <a:cubicBezTo>
                  <a:pt x="2584133" y="477203"/>
                  <a:pt x="2565083" y="483870"/>
                  <a:pt x="2545080" y="491490"/>
                </a:cubicBezTo>
                <a:cubicBezTo>
                  <a:pt x="2526030" y="491490"/>
                  <a:pt x="2506980" y="491490"/>
                  <a:pt x="2488883" y="490538"/>
                </a:cubicBezTo>
                <a:cubicBezTo>
                  <a:pt x="2507933" y="481965"/>
                  <a:pt x="2526983" y="474345"/>
                  <a:pt x="2546985" y="465773"/>
                </a:cubicBezTo>
                <a:cubicBezTo>
                  <a:pt x="2565083" y="467678"/>
                  <a:pt x="2585085" y="468630"/>
                  <a:pt x="2604135" y="469583"/>
                </a:cubicBezTo>
                <a:close/>
                <a:moveTo>
                  <a:pt x="2534603" y="496253"/>
                </a:moveTo>
                <a:cubicBezTo>
                  <a:pt x="2516505" y="502920"/>
                  <a:pt x="2499360" y="509588"/>
                  <a:pt x="2481263" y="516255"/>
                </a:cubicBezTo>
                <a:cubicBezTo>
                  <a:pt x="2463165" y="517208"/>
                  <a:pt x="2445068" y="517208"/>
                  <a:pt x="2426970" y="518160"/>
                </a:cubicBezTo>
                <a:cubicBezTo>
                  <a:pt x="2444115" y="510540"/>
                  <a:pt x="2462213" y="502920"/>
                  <a:pt x="2479358" y="495300"/>
                </a:cubicBezTo>
                <a:cubicBezTo>
                  <a:pt x="2497455" y="495300"/>
                  <a:pt x="2515553" y="496253"/>
                  <a:pt x="2534603" y="496253"/>
                </a:cubicBezTo>
                <a:close/>
                <a:moveTo>
                  <a:pt x="2469833" y="521018"/>
                </a:moveTo>
                <a:cubicBezTo>
                  <a:pt x="2452688" y="527685"/>
                  <a:pt x="2435543" y="534353"/>
                  <a:pt x="2419350" y="541020"/>
                </a:cubicBezTo>
                <a:cubicBezTo>
                  <a:pt x="2402205" y="541973"/>
                  <a:pt x="2384108" y="543878"/>
                  <a:pt x="2366963" y="545783"/>
                </a:cubicBezTo>
                <a:cubicBezTo>
                  <a:pt x="2383155" y="538163"/>
                  <a:pt x="2400300" y="531495"/>
                  <a:pt x="2416493" y="523875"/>
                </a:cubicBezTo>
                <a:cubicBezTo>
                  <a:pt x="2434590" y="521970"/>
                  <a:pt x="2451735" y="521018"/>
                  <a:pt x="2469833" y="521018"/>
                </a:cubicBezTo>
                <a:close/>
                <a:moveTo>
                  <a:pt x="2401253" y="547688"/>
                </a:moveTo>
                <a:cubicBezTo>
                  <a:pt x="2386013" y="553403"/>
                  <a:pt x="2369820" y="560070"/>
                  <a:pt x="2354580" y="565785"/>
                </a:cubicBezTo>
                <a:cubicBezTo>
                  <a:pt x="2338388" y="567690"/>
                  <a:pt x="2321243" y="569595"/>
                  <a:pt x="2305050" y="572453"/>
                </a:cubicBezTo>
                <a:cubicBezTo>
                  <a:pt x="2320290" y="565785"/>
                  <a:pt x="2335530" y="559118"/>
                  <a:pt x="2350770" y="552450"/>
                </a:cubicBezTo>
                <a:cubicBezTo>
                  <a:pt x="2367915" y="550545"/>
                  <a:pt x="2385060" y="548640"/>
                  <a:pt x="2401253" y="547688"/>
                </a:cubicBezTo>
                <a:close/>
                <a:moveTo>
                  <a:pt x="2368868" y="567690"/>
                </a:moveTo>
                <a:cubicBezTo>
                  <a:pt x="2386965" y="565785"/>
                  <a:pt x="2405063" y="562928"/>
                  <a:pt x="2423160" y="561023"/>
                </a:cubicBezTo>
                <a:cubicBezTo>
                  <a:pt x="2410778" y="565785"/>
                  <a:pt x="2397443" y="569595"/>
                  <a:pt x="2385060" y="574358"/>
                </a:cubicBezTo>
                <a:cubicBezTo>
                  <a:pt x="2366010" y="577215"/>
                  <a:pt x="2347913" y="581025"/>
                  <a:pt x="2328863" y="583883"/>
                </a:cubicBezTo>
                <a:cubicBezTo>
                  <a:pt x="2342198" y="578168"/>
                  <a:pt x="2355533" y="572453"/>
                  <a:pt x="2368868" y="567690"/>
                </a:cubicBezTo>
                <a:close/>
                <a:moveTo>
                  <a:pt x="2381250" y="562928"/>
                </a:moveTo>
                <a:cubicBezTo>
                  <a:pt x="2395538" y="557213"/>
                  <a:pt x="2409825" y="551498"/>
                  <a:pt x="2424113" y="545783"/>
                </a:cubicBezTo>
                <a:cubicBezTo>
                  <a:pt x="2443163" y="543878"/>
                  <a:pt x="2461260" y="542925"/>
                  <a:pt x="2480310" y="541020"/>
                </a:cubicBezTo>
                <a:cubicBezTo>
                  <a:pt x="2466023" y="545783"/>
                  <a:pt x="2451735" y="550545"/>
                  <a:pt x="2437448" y="555308"/>
                </a:cubicBezTo>
                <a:cubicBezTo>
                  <a:pt x="2418398" y="558165"/>
                  <a:pt x="2400300" y="560070"/>
                  <a:pt x="2381250" y="562928"/>
                </a:cubicBezTo>
                <a:close/>
                <a:moveTo>
                  <a:pt x="2488883" y="540068"/>
                </a:moveTo>
                <a:cubicBezTo>
                  <a:pt x="2505075" y="539115"/>
                  <a:pt x="2522220" y="537210"/>
                  <a:pt x="2538413" y="536258"/>
                </a:cubicBezTo>
                <a:cubicBezTo>
                  <a:pt x="2525078" y="540068"/>
                  <a:pt x="2510790" y="543878"/>
                  <a:pt x="2497455" y="547688"/>
                </a:cubicBezTo>
                <a:cubicBezTo>
                  <a:pt x="2480310" y="549593"/>
                  <a:pt x="2464118" y="551498"/>
                  <a:pt x="2446973" y="553403"/>
                </a:cubicBezTo>
                <a:cubicBezTo>
                  <a:pt x="2460308" y="549593"/>
                  <a:pt x="2474595" y="544830"/>
                  <a:pt x="2488883" y="540068"/>
                </a:cubicBezTo>
                <a:close/>
                <a:moveTo>
                  <a:pt x="2507933" y="533400"/>
                </a:moveTo>
                <a:cubicBezTo>
                  <a:pt x="2523173" y="528638"/>
                  <a:pt x="2538413" y="522923"/>
                  <a:pt x="2554605" y="518160"/>
                </a:cubicBezTo>
                <a:cubicBezTo>
                  <a:pt x="2572703" y="518160"/>
                  <a:pt x="2590800" y="517208"/>
                  <a:pt x="2607945" y="517208"/>
                </a:cubicBezTo>
                <a:cubicBezTo>
                  <a:pt x="2592705" y="521970"/>
                  <a:pt x="2576513" y="525780"/>
                  <a:pt x="2561273" y="530543"/>
                </a:cubicBezTo>
                <a:cubicBezTo>
                  <a:pt x="2544128" y="531495"/>
                  <a:pt x="2526030" y="532448"/>
                  <a:pt x="2507933" y="533400"/>
                </a:cubicBezTo>
                <a:close/>
                <a:moveTo>
                  <a:pt x="2633663" y="516255"/>
                </a:moveTo>
                <a:cubicBezTo>
                  <a:pt x="2650808" y="516255"/>
                  <a:pt x="2667000" y="515303"/>
                  <a:pt x="2684145" y="515303"/>
                </a:cubicBezTo>
                <a:cubicBezTo>
                  <a:pt x="2669858" y="518160"/>
                  <a:pt x="2656523" y="521970"/>
                  <a:pt x="2642235" y="524828"/>
                </a:cubicBezTo>
                <a:cubicBezTo>
                  <a:pt x="2625090" y="525780"/>
                  <a:pt x="2607945" y="526733"/>
                  <a:pt x="2591753" y="527685"/>
                </a:cubicBezTo>
                <a:cubicBezTo>
                  <a:pt x="2605088" y="524828"/>
                  <a:pt x="2619375" y="520065"/>
                  <a:pt x="2633663" y="516255"/>
                </a:cubicBezTo>
                <a:close/>
                <a:moveTo>
                  <a:pt x="2648903" y="512445"/>
                </a:moveTo>
                <a:cubicBezTo>
                  <a:pt x="2665095" y="507683"/>
                  <a:pt x="2680335" y="503873"/>
                  <a:pt x="2696528" y="499110"/>
                </a:cubicBezTo>
                <a:cubicBezTo>
                  <a:pt x="2714625" y="500063"/>
                  <a:pt x="2731770" y="500063"/>
                  <a:pt x="2749868" y="501015"/>
                </a:cubicBezTo>
                <a:cubicBezTo>
                  <a:pt x="2734628" y="504825"/>
                  <a:pt x="2718435" y="508635"/>
                  <a:pt x="2703195" y="511493"/>
                </a:cubicBezTo>
                <a:cubicBezTo>
                  <a:pt x="2684145" y="511493"/>
                  <a:pt x="2666048" y="512445"/>
                  <a:pt x="2648903" y="512445"/>
                </a:cubicBezTo>
                <a:close/>
                <a:moveTo>
                  <a:pt x="2708910" y="495300"/>
                </a:moveTo>
                <a:cubicBezTo>
                  <a:pt x="2727960" y="490538"/>
                  <a:pt x="2746058" y="485775"/>
                  <a:pt x="2765108" y="480060"/>
                </a:cubicBezTo>
                <a:cubicBezTo>
                  <a:pt x="2784158" y="481013"/>
                  <a:pt x="2802255" y="482918"/>
                  <a:pt x="2821305" y="484823"/>
                </a:cubicBezTo>
                <a:cubicBezTo>
                  <a:pt x="2802255" y="488633"/>
                  <a:pt x="2783205" y="493395"/>
                  <a:pt x="2765108" y="497205"/>
                </a:cubicBezTo>
                <a:cubicBezTo>
                  <a:pt x="2746058" y="496253"/>
                  <a:pt x="2727008" y="496253"/>
                  <a:pt x="2708910" y="495300"/>
                </a:cubicBezTo>
                <a:close/>
                <a:moveTo>
                  <a:pt x="2834640" y="485775"/>
                </a:moveTo>
                <a:cubicBezTo>
                  <a:pt x="2847975" y="486728"/>
                  <a:pt x="2861310" y="487680"/>
                  <a:pt x="2874645" y="489585"/>
                </a:cubicBezTo>
                <a:cubicBezTo>
                  <a:pt x="2855595" y="492443"/>
                  <a:pt x="2836545" y="496253"/>
                  <a:pt x="2817495" y="499110"/>
                </a:cubicBezTo>
                <a:cubicBezTo>
                  <a:pt x="2805113" y="498158"/>
                  <a:pt x="2792730" y="498158"/>
                  <a:pt x="2779395" y="497205"/>
                </a:cubicBezTo>
                <a:cubicBezTo>
                  <a:pt x="2798445" y="494348"/>
                  <a:pt x="2816543" y="490538"/>
                  <a:pt x="2834640" y="485775"/>
                </a:cubicBezTo>
                <a:close/>
                <a:moveTo>
                  <a:pt x="2898458" y="491490"/>
                </a:moveTo>
                <a:cubicBezTo>
                  <a:pt x="2910840" y="492443"/>
                  <a:pt x="2923223" y="493395"/>
                  <a:pt x="2936558" y="495300"/>
                </a:cubicBezTo>
                <a:cubicBezTo>
                  <a:pt x="2917508" y="497205"/>
                  <a:pt x="2898458" y="500063"/>
                  <a:pt x="2879408" y="501968"/>
                </a:cubicBezTo>
                <a:cubicBezTo>
                  <a:pt x="2868930" y="501015"/>
                  <a:pt x="2857500" y="501015"/>
                  <a:pt x="2847023" y="500063"/>
                </a:cubicBezTo>
                <a:cubicBezTo>
                  <a:pt x="2864168" y="498158"/>
                  <a:pt x="2881313" y="494348"/>
                  <a:pt x="2898458" y="491490"/>
                </a:cubicBezTo>
                <a:close/>
                <a:moveTo>
                  <a:pt x="2956560" y="497205"/>
                </a:moveTo>
                <a:cubicBezTo>
                  <a:pt x="2973705" y="499110"/>
                  <a:pt x="2991803" y="500063"/>
                  <a:pt x="3008948" y="501968"/>
                </a:cubicBezTo>
                <a:cubicBezTo>
                  <a:pt x="2991803" y="502920"/>
                  <a:pt x="2974658" y="504825"/>
                  <a:pt x="2956560" y="505778"/>
                </a:cubicBezTo>
                <a:cubicBezTo>
                  <a:pt x="2939415" y="504825"/>
                  <a:pt x="2921318" y="503873"/>
                  <a:pt x="2904173" y="502920"/>
                </a:cubicBezTo>
                <a:cubicBezTo>
                  <a:pt x="2922270" y="501015"/>
                  <a:pt x="2939415" y="499110"/>
                  <a:pt x="2956560" y="497205"/>
                </a:cubicBezTo>
                <a:close/>
                <a:moveTo>
                  <a:pt x="2981325" y="494348"/>
                </a:moveTo>
                <a:cubicBezTo>
                  <a:pt x="2991803" y="493395"/>
                  <a:pt x="3003233" y="491490"/>
                  <a:pt x="3013710" y="490538"/>
                </a:cubicBezTo>
                <a:cubicBezTo>
                  <a:pt x="3031808" y="493395"/>
                  <a:pt x="3049905" y="495300"/>
                  <a:pt x="3068003" y="498158"/>
                </a:cubicBezTo>
                <a:cubicBezTo>
                  <a:pt x="3058478" y="499110"/>
                  <a:pt x="3049905" y="499110"/>
                  <a:pt x="3040380" y="500063"/>
                </a:cubicBezTo>
                <a:cubicBezTo>
                  <a:pt x="3021330" y="498158"/>
                  <a:pt x="3001328" y="496253"/>
                  <a:pt x="2981325" y="494348"/>
                </a:cubicBezTo>
                <a:close/>
                <a:moveTo>
                  <a:pt x="3080385" y="499110"/>
                </a:moveTo>
                <a:cubicBezTo>
                  <a:pt x="3095625" y="501015"/>
                  <a:pt x="3111818" y="503873"/>
                  <a:pt x="3127058" y="505778"/>
                </a:cubicBezTo>
                <a:cubicBezTo>
                  <a:pt x="3121343" y="505778"/>
                  <a:pt x="3115628" y="505778"/>
                  <a:pt x="3109913" y="506730"/>
                </a:cubicBezTo>
                <a:cubicBezTo>
                  <a:pt x="3091815" y="504825"/>
                  <a:pt x="3073718" y="502920"/>
                  <a:pt x="3055620" y="501015"/>
                </a:cubicBezTo>
                <a:cubicBezTo>
                  <a:pt x="3064193" y="501015"/>
                  <a:pt x="3072765" y="500063"/>
                  <a:pt x="3080385" y="499110"/>
                </a:cubicBezTo>
                <a:close/>
                <a:moveTo>
                  <a:pt x="3103245" y="498158"/>
                </a:moveTo>
                <a:cubicBezTo>
                  <a:pt x="3122295" y="497205"/>
                  <a:pt x="3141345" y="495300"/>
                  <a:pt x="3159443" y="494348"/>
                </a:cubicBezTo>
                <a:cubicBezTo>
                  <a:pt x="3177540" y="497205"/>
                  <a:pt x="3194685" y="501015"/>
                  <a:pt x="3212783" y="504825"/>
                </a:cubicBezTo>
                <a:cubicBezTo>
                  <a:pt x="3193733" y="505778"/>
                  <a:pt x="3174683" y="505778"/>
                  <a:pt x="3154680" y="506730"/>
                </a:cubicBezTo>
                <a:cubicBezTo>
                  <a:pt x="3138488" y="502920"/>
                  <a:pt x="3121343" y="500063"/>
                  <a:pt x="3103245" y="498158"/>
                </a:cubicBezTo>
                <a:close/>
                <a:moveTo>
                  <a:pt x="3171825" y="490538"/>
                </a:moveTo>
                <a:cubicBezTo>
                  <a:pt x="3150870" y="486728"/>
                  <a:pt x="3130868" y="482918"/>
                  <a:pt x="3109913" y="479108"/>
                </a:cubicBezTo>
                <a:cubicBezTo>
                  <a:pt x="3125153" y="477203"/>
                  <a:pt x="3141345" y="475298"/>
                  <a:pt x="3156585" y="473393"/>
                </a:cubicBezTo>
                <a:cubicBezTo>
                  <a:pt x="3176588" y="478155"/>
                  <a:pt x="3196590" y="481965"/>
                  <a:pt x="3216593" y="486728"/>
                </a:cubicBezTo>
                <a:cubicBezTo>
                  <a:pt x="3202305" y="488633"/>
                  <a:pt x="3187065" y="489585"/>
                  <a:pt x="3171825" y="490538"/>
                </a:cubicBezTo>
                <a:close/>
                <a:moveTo>
                  <a:pt x="3095625" y="476250"/>
                </a:moveTo>
                <a:cubicBezTo>
                  <a:pt x="3079433" y="473393"/>
                  <a:pt x="3063240" y="470535"/>
                  <a:pt x="3047048" y="467678"/>
                </a:cubicBezTo>
                <a:cubicBezTo>
                  <a:pt x="3063240" y="464820"/>
                  <a:pt x="3079433" y="462915"/>
                  <a:pt x="3095625" y="460058"/>
                </a:cubicBezTo>
                <a:cubicBezTo>
                  <a:pt x="3111818" y="463868"/>
                  <a:pt x="3128010" y="467678"/>
                  <a:pt x="3145155" y="471488"/>
                </a:cubicBezTo>
                <a:cubicBezTo>
                  <a:pt x="3128010" y="472440"/>
                  <a:pt x="3111818" y="474345"/>
                  <a:pt x="3095625" y="476250"/>
                </a:cubicBezTo>
                <a:close/>
                <a:moveTo>
                  <a:pt x="3028950" y="463868"/>
                </a:moveTo>
                <a:cubicBezTo>
                  <a:pt x="3012758" y="461010"/>
                  <a:pt x="2996565" y="458153"/>
                  <a:pt x="2980373" y="455295"/>
                </a:cubicBezTo>
                <a:cubicBezTo>
                  <a:pt x="2996565" y="451485"/>
                  <a:pt x="3013710" y="448628"/>
                  <a:pt x="3029903" y="444818"/>
                </a:cubicBezTo>
                <a:cubicBezTo>
                  <a:pt x="3046095" y="448628"/>
                  <a:pt x="3063240" y="452438"/>
                  <a:pt x="3079433" y="455295"/>
                </a:cubicBezTo>
                <a:cubicBezTo>
                  <a:pt x="3062288" y="459105"/>
                  <a:pt x="3045143" y="461010"/>
                  <a:pt x="3028950" y="463868"/>
                </a:cubicBezTo>
                <a:close/>
                <a:moveTo>
                  <a:pt x="2967990" y="453390"/>
                </a:moveTo>
                <a:cubicBezTo>
                  <a:pt x="2947988" y="449580"/>
                  <a:pt x="2927985" y="446723"/>
                  <a:pt x="2907983" y="442913"/>
                </a:cubicBezTo>
                <a:cubicBezTo>
                  <a:pt x="2925128" y="438150"/>
                  <a:pt x="2942273" y="434340"/>
                  <a:pt x="2959418" y="429578"/>
                </a:cubicBezTo>
                <a:cubicBezTo>
                  <a:pt x="2979420" y="433388"/>
                  <a:pt x="2999423" y="438150"/>
                  <a:pt x="3018473" y="441960"/>
                </a:cubicBezTo>
                <a:cubicBezTo>
                  <a:pt x="3002280" y="446723"/>
                  <a:pt x="2985135" y="449580"/>
                  <a:pt x="2967990" y="453390"/>
                </a:cubicBezTo>
                <a:close/>
                <a:moveTo>
                  <a:pt x="2892743" y="441008"/>
                </a:moveTo>
                <a:cubicBezTo>
                  <a:pt x="2871788" y="437198"/>
                  <a:pt x="2850833" y="434340"/>
                  <a:pt x="2829878" y="430530"/>
                </a:cubicBezTo>
                <a:cubicBezTo>
                  <a:pt x="2847975" y="424815"/>
                  <a:pt x="2865120" y="420053"/>
                  <a:pt x="2883218" y="414338"/>
                </a:cubicBezTo>
                <a:cubicBezTo>
                  <a:pt x="2904173" y="418148"/>
                  <a:pt x="2925128" y="422910"/>
                  <a:pt x="2946083" y="426720"/>
                </a:cubicBezTo>
                <a:cubicBezTo>
                  <a:pt x="2927985" y="431483"/>
                  <a:pt x="2909888" y="436245"/>
                  <a:pt x="2892743" y="441008"/>
                </a:cubicBezTo>
                <a:close/>
                <a:moveTo>
                  <a:pt x="2825115" y="429578"/>
                </a:moveTo>
                <a:cubicBezTo>
                  <a:pt x="2804160" y="425768"/>
                  <a:pt x="2782253" y="422910"/>
                  <a:pt x="2761298" y="420053"/>
                </a:cubicBezTo>
                <a:cubicBezTo>
                  <a:pt x="2779395" y="413385"/>
                  <a:pt x="2797493" y="407670"/>
                  <a:pt x="2815590" y="401003"/>
                </a:cubicBezTo>
                <a:cubicBezTo>
                  <a:pt x="2836545" y="404813"/>
                  <a:pt x="2858453" y="409575"/>
                  <a:pt x="2879408" y="413385"/>
                </a:cubicBezTo>
                <a:cubicBezTo>
                  <a:pt x="2860358" y="419100"/>
                  <a:pt x="2843213" y="424815"/>
                  <a:pt x="2825115" y="429578"/>
                </a:cubicBezTo>
                <a:close/>
                <a:moveTo>
                  <a:pt x="2747010" y="418148"/>
                </a:moveTo>
                <a:cubicBezTo>
                  <a:pt x="2726055" y="415290"/>
                  <a:pt x="2706053" y="412433"/>
                  <a:pt x="2685098" y="409575"/>
                </a:cubicBezTo>
                <a:cubicBezTo>
                  <a:pt x="2703195" y="401955"/>
                  <a:pt x="2721293" y="395288"/>
                  <a:pt x="2739390" y="387668"/>
                </a:cubicBezTo>
                <a:cubicBezTo>
                  <a:pt x="2760345" y="391478"/>
                  <a:pt x="2780348" y="395288"/>
                  <a:pt x="2801303" y="399098"/>
                </a:cubicBezTo>
                <a:cubicBezTo>
                  <a:pt x="2784158" y="405765"/>
                  <a:pt x="2765108" y="411480"/>
                  <a:pt x="2747010" y="418148"/>
                </a:cubicBezTo>
                <a:close/>
                <a:moveTo>
                  <a:pt x="2679383" y="408623"/>
                </a:moveTo>
                <a:cubicBezTo>
                  <a:pt x="2659380" y="405765"/>
                  <a:pt x="2639378" y="402908"/>
                  <a:pt x="2619375" y="401003"/>
                </a:cubicBezTo>
                <a:cubicBezTo>
                  <a:pt x="2637473" y="392430"/>
                  <a:pt x="2655570" y="384810"/>
                  <a:pt x="2673668" y="376238"/>
                </a:cubicBezTo>
                <a:cubicBezTo>
                  <a:pt x="2693670" y="379095"/>
                  <a:pt x="2713673" y="382905"/>
                  <a:pt x="2733675" y="386715"/>
                </a:cubicBezTo>
                <a:cubicBezTo>
                  <a:pt x="2715578" y="394335"/>
                  <a:pt x="2697480" y="401003"/>
                  <a:pt x="2679383" y="408623"/>
                </a:cubicBezTo>
                <a:close/>
                <a:moveTo>
                  <a:pt x="178118" y="1125855"/>
                </a:moveTo>
                <a:cubicBezTo>
                  <a:pt x="659130" y="782003"/>
                  <a:pt x="1132523" y="487680"/>
                  <a:pt x="1664970" y="375285"/>
                </a:cubicBezTo>
                <a:cubicBezTo>
                  <a:pt x="1864995" y="333375"/>
                  <a:pt x="2072640" y="317183"/>
                  <a:pt x="2292668" y="330518"/>
                </a:cubicBezTo>
                <a:cubicBezTo>
                  <a:pt x="2415540" y="339090"/>
                  <a:pt x="2539365" y="354330"/>
                  <a:pt x="2665095" y="375285"/>
                </a:cubicBezTo>
                <a:cubicBezTo>
                  <a:pt x="2646998" y="383858"/>
                  <a:pt x="2627948" y="391478"/>
                  <a:pt x="2609850" y="400050"/>
                </a:cubicBezTo>
                <a:cubicBezTo>
                  <a:pt x="2484120" y="384810"/>
                  <a:pt x="2360295" y="374333"/>
                  <a:pt x="2237423" y="370523"/>
                </a:cubicBezTo>
                <a:cubicBezTo>
                  <a:pt x="2038350" y="363855"/>
                  <a:pt x="1847850" y="381953"/>
                  <a:pt x="1664970" y="421005"/>
                </a:cubicBezTo>
                <a:cubicBezTo>
                  <a:pt x="1134428" y="531495"/>
                  <a:pt x="661035" y="813435"/>
                  <a:pt x="176213" y="1126808"/>
                </a:cubicBezTo>
                <a:cubicBezTo>
                  <a:pt x="176213" y="1126808"/>
                  <a:pt x="177165" y="1125855"/>
                  <a:pt x="178118" y="1125855"/>
                </a:cubicBezTo>
                <a:close/>
                <a:moveTo>
                  <a:pt x="135255" y="1160145"/>
                </a:moveTo>
                <a:cubicBezTo>
                  <a:pt x="632460" y="834390"/>
                  <a:pt x="1119188" y="541973"/>
                  <a:pt x="1664970" y="426720"/>
                </a:cubicBezTo>
                <a:cubicBezTo>
                  <a:pt x="1847850" y="388620"/>
                  <a:pt x="2038350" y="369570"/>
                  <a:pt x="2237423" y="376238"/>
                </a:cubicBezTo>
                <a:cubicBezTo>
                  <a:pt x="2356485" y="380048"/>
                  <a:pt x="2478405" y="389573"/>
                  <a:pt x="2600325" y="403860"/>
                </a:cubicBezTo>
                <a:cubicBezTo>
                  <a:pt x="2580323" y="413385"/>
                  <a:pt x="2560320" y="421958"/>
                  <a:pt x="2540318" y="431483"/>
                </a:cubicBezTo>
                <a:cubicBezTo>
                  <a:pt x="2419350" y="421958"/>
                  <a:pt x="2300288" y="417195"/>
                  <a:pt x="2181225" y="417195"/>
                </a:cubicBezTo>
                <a:cubicBezTo>
                  <a:pt x="2004060" y="418148"/>
                  <a:pt x="1836420" y="436245"/>
                  <a:pt x="1672590" y="470535"/>
                </a:cubicBezTo>
                <a:cubicBezTo>
                  <a:pt x="1111568" y="588645"/>
                  <a:pt x="613410" y="880110"/>
                  <a:pt x="98108" y="1188720"/>
                </a:cubicBezTo>
                <a:cubicBezTo>
                  <a:pt x="110490" y="1179195"/>
                  <a:pt x="122873" y="1169670"/>
                  <a:pt x="135255" y="1160145"/>
                </a:cubicBezTo>
                <a:close/>
                <a:moveTo>
                  <a:pt x="44768" y="1221105"/>
                </a:moveTo>
                <a:cubicBezTo>
                  <a:pt x="57150" y="1212533"/>
                  <a:pt x="69533" y="1203008"/>
                  <a:pt x="80963" y="1194435"/>
                </a:cubicBezTo>
                <a:cubicBezTo>
                  <a:pt x="86678" y="1190625"/>
                  <a:pt x="91440" y="1187768"/>
                  <a:pt x="96203" y="1183958"/>
                </a:cubicBezTo>
                <a:cubicBezTo>
                  <a:pt x="94298" y="1184910"/>
                  <a:pt x="93345" y="1185863"/>
                  <a:pt x="91440" y="1187768"/>
                </a:cubicBezTo>
                <a:cubicBezTo>
                  <a:pt x="83820" y="1194435"/>
                  <a:pt x="76200" y="1200150"/>
                  <a:pt x="67628" y="1206818"/>
                </a:cubicBezTo>
                <a:cubicBezTo>
                  <a:pt x="61913" y="1211580"/>
                  <a:pt x="53340" y="1216343"/>
                  <a:pt x="44768" y="1221105"/>
                </a:cubicBezTo>
                <a:close/>
                <a:moveTo>
                  <a:pt x="2125980" y="460058"/>
                </a:moveTo>
                <a:cubicBezTo>
                  <a:pt x="1974533" y="465773"/>
                  <a:pt x="1828800" y="486728"/>
                  <a:pt x="1685925" y="516255"/>
                </a:cubicBezTo>
                <a:cubicBezTo>
                  <a:pt x="1106805" y="638175"/>
                  <a:pt x="587693" y="935355"/>
                  <a:pt x="49530" y="1227773"/>
                </a:cubicBezTo>
                <a:cubicBezTo>
                  <a:pt x="60960" y="1219200"/>
                  <a:pt x="72390" y="1209675"/>
                  <a:pt x="83820" y="1201103"/>
                </a:cubicBezTo>
                <a:cubicBezTo>
                  <a:pt x="604838" y="891540"/>
                  <a:pt x="1107758" y="595313"/>
                  <a:pt x="1673543" y="476250"/>
                </a:cubicBezTo>
                <a:cubicBezTo>
                  <a:pt x="1838325" y="441960"/>
                  <a:pt x="2005965" y="423863"/>
                  <a:pt x="2182178" y="422910"/>
                </a:cubicBezTo>
                <a:cubicBezTo>
                  <a:pt x="2297430" y="422910"/>
                  <a:pt x="2413635" y="427673"/>
                  <a:pt x="2531745" y="437198"/>
                </a:cubicBezTo>
                <a:cubicBezTo>
                  <a:pt x="2515553" y="444818"/>
                  <a:pt x="2498408" y="452438"/>
                  <a:pt x="2482215" y="461010"/>
                </a:cubicBezTo>
                <a:cubicBezTo>
                  <a:pt x="2362200" y="455295"/>
                  <a:pt x="2243138" y="455295"/>
                  <a:pt x="2125980" y="460058"/>
                </a:cubicBezTo>
                <a:close/>
                <a:moveTo>
                  <a:pt x="2483168" y="464820"/>
                </a:moveTo>
                <a:cubicBezTo>
                  <a:pt x="2502218" y="465773"/>
                  <a:pt x="2520315" y="466725"/>
                  <a:pt x="2539365" y="466725"/>
                </a:cubicBezTo>
                <a:cubicBezTo>
                  <a:pt x="2520315" y="475298"/>
                  <a:pt x="2500313" y="482918"/>
                  <a:pt x="2481263" y="491490"/>
                </a:cubicBezTo>
                <a:cubicBezTo>
                  <a:pt x="2463165" y="491490"/>
                  <a:pt x="2445068" y="491490"/>
                  <a:pt x="2426970" y="491490"/>
                </a:cubicBezTo>
                <a:cubicBezTo>
                  <a:pt x="2445068" y="482918"/>
                  <a:pt x="2464118" y="473393"/>
                  <a:pt x="2483168" y="464820"/>
                </a:cubicBezTo>
                <a:close/>
                <a:moveTo>
                  <a:pt x="2417445" y="496253"/>
                </a:moveTo>
                <a:cubicBezTo>
                  <a:pt x="2435543" y="496253"/>
                  <a:pt x="2453640" y="496253"/>
                  <a:pt x="2470785" y="496253"/>
                </a:cubicBezTo>
                <a:cubicBezTo>
                  <a:pt x="2452688" y="503873"/>
                  <a:pt x="2435543" y="511493"/>
                  <a:pt x="2417445" y="519113"/>
                </a:cubicBezTo>
                <a:cubicBezTo>
                  <a:pt x="2400300" y="520065"/>
                  <a:pt x="2382203" y="521018"/>
                  <a:pt x="2365058" y="521970"/>
                </a:cubicBezTo>
                <a:cubicBezTo>
                  <a:pt x="2383155" y="512445"/>
                  <a:pt x="2400300" y="503873"/>
                  <a:pt x="2417445" y="496253"/>
                </a:cubicBezTo>
                <a:close/>
                <a:moveTo>
                  <a:pt x="2356485" y="525780"/>
                </a:moveTo>
                <a:cubicBezTo>
                  <a:pt x="2373630" y="524828"/>
                  <a:pt x="2390775" y="523875"/>
                  <a:pt x="2407920" y="522923"/>
                </a:cubicBezTo>
                <a:cubicBezTo>
                  <a:pt x="2390775" y="530543"/>
                  <a:pt x="2373630" y="538163"/>
                  <a:pt x="2357438" y="545783"/>
                </a:cubicBezTo>
                <a:cubicBezTo>
                  <a:pt x="2340293" y="547688"/>
                  <a:pt x="2324100" y="548640"/>
                  <a:pt x="2306955" y="550545"/>
                </a:cubicBezTo>
                <a:cubicBezTo>
                  <a:pt x="2323148" y="541973"/>
                  <a:pt x="2340293" y="533400"/>
                  <a:pt x="2356485" y="525780"/>
                </a:cubicBezTo>
                <a:close/>
                <a:moveTo>
                  <a:pt x="2292668" y="557213"/>
                </a:moveTo>
                <a:cubicBezTo>
                  <a:pt x="2308860" y="555308"/>
                  <a:pt x="2325053" y="554355"/>
                  <a:pt x="2341245" y="552450"/>
                </a:cubicBezTo>
                <a:cubicBezTo>
                  <a:pt x="2326005" y="559118"/>
                  <a:pt x="2309813" y="566738"/>
                  <a:pt x="2294573" y="573405"/>
                </a:cubicBezTo>
                <a:cubicBezTo>
                  <a:pt x="2278380" y="575310"/>
                  <a:pt x="2263140" y="577215"/>
                  <a:pt x="2246948" y="580073"/>
                </a:cubicBezTo>
                <a:cubicBezTo>
                  <a:pt x="2262188" y="572453"/>
                  <a:pt x="2277428" y="564833"/>
                  <a:pt x="2292668" y="557213"/>
                </a:cubicBezTo>
                <a:close/>
                <a:moveTo>
                  <a:pt x="2238375" y="584835"/>
                </a:moveTo>
                <a:cubicBezTo>
                  <a:pt x="2253615" y="582930"/>
                  <a:pt x="2268855" y="581025"/>
                  <a:pt x="2284095" y="578168"/>
                </a:cubicBezTo>
                <a:cubicBezTo>
                  <a:pt x="2268855" y="584835"/>
                  <a:pt x="2253615" y="592455"/>
                  <a:pt x="2238375" y="599123"/>
                </a:cubicBezTo>
                <a:cubicBezTo>
                  <a:pt x="2223135" y="601980"/>
                  <a:pt x="2207895" y="604838"/>
                  <a:pt x="2192655" y="607695"/>
                </a:cubicBezTo>
                <a:cubicBezTo>
                  <a:pt x="2207895" y="600075"/>
                  <a:pt x="2223135" y="592455"/>
                  <a:pt x="2238375" y="584835"/>
                </a:cubicBezTo>
                <a:close/>
                <a:moveTo>
                  <a:pt x="2180273" y="614363"/>
                </a:moveTo>
                <a:cubicBezTo>
                  <a:pt x="2194560" y="611505"/>
                  <a:pt x="2208848" y="608648"/>
                  <a:pt x="2223135" y="606743"/>
                </a:cubicBezTo>
                <a:cubicBezTo>
                  <a:pt x="2206943" y="614363"/>
                  <a:pt x="2190750" y="621983"/>
                  <a:pt x="2174558" y="629603"/>
                </a:cubicBezTo>
                <a:cubicBezTo>
                  <a:pt x="2161223" y="632460"/>
                  <a:pt x="2146935" y="636270"/>
                  <a:pt x="2133600" y="639128"/>
                </a:cubicBezTo>
                <a:cubicBezTo>
                  <a:pt x="2148840" y="630555"/>
                  <a:pt x="2164080" y="622935"/>
                  <a:pt x="2180273" y="614363"/>
                </a:cubicBezTo>
                <a:close/>
                <a:moveTo>
                  <a:pt x="2112645" y="649605"/>
                </a:moveTo>
                <a:cubicBezTo>
                  <a:pt x="2125028" y="646748"/>
                  <a:pt x="2136458" y="643890"/>
                  <a:pt x="2148840" y="641033"/>
                </a:cubicBezTo>
                <a:cubicBezTo>
                  <a:pt x="2130743" y="649605"/>
                  <a:pt x="2112645" y="658178"/>
                  <a:pt x="2094548" y="665798"/>
                </a:cubicBezTo>
                <a:cubicBezTo>
                  <a:pt x="2084070" y="668655"/>
                  <a:pt x="2073593" y="671513"/>
                  <a:pt x="2064068" y="674370"/>
                </a:cubicBezTo>
                <a:cubicBezTo>
                  <a:pt x="2080260" y="665798"/>
                  <a:pt x="2096453" y="658178"/>
                  <a:pt x="2112645" y="649605"/>
                </a:cubicBezTo>
                <a:close/>
                <a:moveTo>
                  <a:pt x="1965008" y="727710"/>
                </a:moveTo>
                <a:cubicBezTo>
                  <a:pt x="1963103" y="728663"/>
                  <a:pt x="1961198" y="729615"/>
                  <a:pt x="1959293" y="729615"/>
                </a:cubicBezTo>
                <a:cubicBezTo>
                  <a:pt x="1968818" y="724853"/>
                  <a:pt x="1977390" y="720090"/>
                  <a:pt x="1986915" y="715328"/>
                </a:cubicBezTo>
                <a:cubicBezTo>
                  <a:pt x="1991678" y="713423"/>
                  <a:pt x="1996440" y="712470"/>
                  <a:pt x="2000250" y="710565"/>
                </a:cubicBezTo>
                <a:cubicBezTo>
                  <a:pt x="1988820" y="716280"/>
                  <a:pt x="1977390" y="721995"/>
                  <a:pt x="1965008" y="727710"/>
                </a:cubicBezTo>
                <a:close/>
                <a:moveTo>
                  <a:pt x="2020253" y="697230"/>
                </a:moveTo>
                <a:cubicBezTo>
                  <a:pt x="2028825" y="692468"/>
                  <a:pt x="2037398" y="688658"/>
                  <a:pt x="2045970" y="683895"/>
                </a:cubicBezTo>
                <a:cubicBezTo>
                  <a:pt x="2054543" y="681038"/>
                  <a:pt x="2063115" y="679133"/>
                  <a:pt x="2071688" y="676275"/>
                </a:cubicBezTo>
                <a:cubicBezTo>
                  <a:pt x="2063115" y="680085"/>
                  <a:pt x="2054543" y="684848"/>
                  <a:pt x="2045970" y="688658"/>
                </a:cubicBezTo>
                <a:cubicBezTo>
                  <a:pt x="2037398" y="691515"/>
                  <a:pt x="2028825" y="694373"/>
                  <a:pt x="2020253" y="697230"/>
                </a:cubicBezTo>
                <a:close/>
                <a:moveTo>
                  <a:pt x="2090738" y="674370"/>
                </a:moveTo>
                <a:cubicBezTo>
                  <a:pt x="2084070" y="676275"/>
                  <a:pt x="2076450" y="679133"/>
                  <a:pt x="2069783" y="681038"/>
                </a:cubicBezTo>
                <a:cubicBezTo>
                  <a:pt x="2076450" y="678180"/>
                  <a:pt x="2083118" y="674370"/>
                  <a:pt x="2089785" y="671513"/>
                </a:cubicBezTo>
                <a:cubicBezTo>
                  <a:pt x="2096453" y="669608"/>
                  <a:pt x="2104073" y="667703"/>
                  <a:pt x="2110740" y="665798"/>
                </a:cubicBezTo>
                <a:cubicBezTo>
                  <a:pt x="2104073" y="668655"/>
                  <a:pt x="2097405" y="671513"/>
                  <a:pt x="2090738" y="674370"/>
                </a:cubicBezTo>
                <a:close/>
                <a:moveTo>
                  <a:pt x="2112645" y="661035"/>
                </a:moveTo>
                <a:cubicBezTo>
                  <a:pt x="2129790" y="653415"/>
                  <a:pt x="2145983" y="644843"/>
                  <a:pt x="2163128" y="637223"/>
                </a:cubicBezTo>
                <a:cubicBezTo>
                  <a:pt x="2174558" y="634365"/>
                  <a:pt x="2185988" y="631508"/>
                  <a:pt x="2198370" y="629603"/>
                </a:cubicBezTo>
                <a:cubicBezTo>
                  <a:pt x="2179320" y="637223"/>
                  <a:pt x="2161223" y="644843"/>
                  <a:pt x="2142173" y="652463"/>
                </a:cubicBezTo>
                <a:cubicBezTo>
                  <a:pt x="2131695" y="655320"/>
                  <a:pt x="2122170" y="658178"/>
                  <a:pt x="2112645" y="661035"/>
                </a:cubicBezTo>
                <a:close/>
                <a:moveTo>
                  <a:pt x="2193608" y="638175"/>
                </a:moveTo>
                <a:cubicBezTo>
                  <a:pt x="2207895" y="632460"/>
                  <a:pt x="2222183" y="626745"/>
                  <a:pt x="2236470" y="620078"/>
                </a:cubicBezTo>
                <a:cubicBezTo>
                  <a:pt x="2249805" y="617220"/>
                  <a:pt x="2264093" y="614363"/>
                  <a:pt x="2277428" y="610553"/>
                </a:cubicBezTo>
                <a:cubicBezTo>
                  <a:pt x="2262188" y="616268"/>
                  <a:pt x="2246948" y="621030"/>
                  <a:pt x="2231708" y="626745"/>
                </a:cubicBezTo>
                <a:cubicBezTo>
                  <a:pt x="2219325" y="631508"/>
                  <a:pt x="2205990" y="635318"/>
                  <a:pt x="2193608" y="638175"/>
                </a:cubicBezTo>
                <a:close/>
                <a:moveTo>
                  <a:pt x="2260283" y="620078"/>
                </a:moveTo>
                <a:cubicBezTo>
                  <a:pt x="2270760" y="616268"/>
                  <a:pt x="2282190" y="612458"/>
                  <a:pt x="2292668" y="608648"/>
                </a:cubicBezTo>
                <a:cubicBezTo>
                  <a:pt x="2298383" y="607695"/>
                  <a:pt x="2304098" y="605790"/>
                  <a:pt x="2309813" y="604838"/>
                </a:cubicBezTo>
                <a:cubicBezTo>
                  <a:pt x="2293620" y="609600"/>
                  <a:pt x="2277428" y="615315"/>
                  <a:pt x="2260283" y="620078"/>
                </a:cubicBezTo>
                <a:close/>
                <a:moveTo>
                  <a:pt x="2268855" y="607695"/>
                </a:moveTo>
                <a:cubicBezTo>
                  <a:pt x="2282190" y="601980"/>
                  <a:pt x="2296478" y="596265"/>
                  <a:pt x="2309813" y="591503"/>
                </a:cubicBezTo>
                <a:cubicBezTo>
                  <a:pt x="2326958" y="588645"/>
                  <a:pt x="2344103" y="585788"/>
                  <a:pt x="2361248" y="582930"/>
                </a:cubicBezTo>
                <a:cubicBezTo>
                  <a:pt x="2348865" y="587693"/>
                  <a:pt x="2335530" y="591503"/>
                  <a:pt x="2323148" y="596265"/>
                </a:cubicBezTo>
                <a:cubicBezTo>
                  <a:pt x="2305050" y="600075"/>
                  <a:pt x="2286953" y="603885"/>
                  <a:pt x="2268855" y="607695"/>
                </a:cubicBezTo>
                <a:close/>
                <a:moveTo>
                  <a:pt x="2381250" y="582930"/>
                </a:moveTo>
                <a:cubicBezTo>
                  <a:pt x="2366963" y="585788"/>
                  <a:pt x="2352675" y="588645"/>
                  <a:pt x="2338388" y="592455"/>
                </a:cubicBezTo>
                <a:cubicBezTo>
                  <a:pt x="2349818" y="588645"/>
                  <a:pt x="2362200" y="583883"/>
                  <a:pt x="2373630" y="580073"/>
                </a:cubicBezTo>
                <a:cubicBezTo>
                  <a:pt x="2386965" y="578168"/>
                  <a:pt x="2400300" y="575310"/>
                  <a:pt x="2413635" y="573405"/>
                </a:cubicBezTo>
                <a:cubicBezTo>
                  <a:pt x="2402205" y="577215"/>
                  <a:pt x="2391728" y="580073"/>
                  <a:pt x="2381250" y="582930"/>
                </a:cubicBezTo>
                <a:close/>
                <a:moveTo>
                  <a:pt x="2397443" y="571500"/>
                </a:moveTo>
                <a:cubicBezTo>
                  <a:pt x="2408873" y="567690"/>
                  <a:pt x="2421255" y="562928"/>
                  <a:pt x="2432685" y="559118"/>
                </a:cubicBezTo>
                <a:cubicBezTo>
                  <a:pt x="2447925" y="557213"/>
                  <a:pt x="2464118" y="555308"/>
                  <a:pt x="2479358" y="553403"/>
                </a:cubicBezTo>
                <a:cubicBezTo>
                  <a:pt x="2467928" y="557213"/>
                  <a:pt x="2456498" y="560070"/>
                  <a:pt x="2445068" y="563880"/>
                </a:cubicBezTo>
                <a:cubicBezTo>
                  <a:pt x="2429828" y="566738"/>
                  <a:pt x="2413635" y="569595"/>
                  <a:pt x="2397443" y="571500"/>
                </a:cubicBezTo>
                <a:close/>
                <a:moveTo>
                  <a:pt x="2450783" y="568643"/>
                </a:moveTo>
                <a:cubicBezTo>
                  <a:pt x="2454593" y="567690"/>
                  <a:pt x="2458403" y="566738"/>
                  <a:pt x="2462213" y="565785"/>
                </a:cubicBezTo>
                <a:cubicBezTo>
                  <a:pt x="2469833" y="564833"/>
                  <a:pt x="2477453" y="562928"/>
                  <a:pt x="2484120" y="561975"/>
                </a:cubicBezTo>
                <a:cubicBezTo>
                  <a:pt x="2473643" y="563880"/>
                  <a:pt x="2462213" y="566738"/>
                  <a:pt x="2450783" y="568643"/>
                </a:cubicBezTo>
                <a:close/>
                <a:moveTo>
                  <a:pt x="2545080" y="548640"/>
                </a:moveTo>
                <a:cubicBezTo>
                  <a:pt x="2527935" y="551498"/>
                  <a:pt x="2510790" y="553403"/>
                  <a:pt x="2493645" y="556260"/>
                </a:cubicBezTo>
                <a:cubicBezTo>
                  <a:pt x="2501265" y="554355"/>
                  <a:pt x="2508885" y="551498"/>
                  <a:pt x="2516505" y="549593"/>
                </a:cubicBezTo>
                <a:cubicBezTo>
                  <a:pt x="2530793" y="547688"/>
                  <a:pt x="2545080" y="546735"/>
                  <a:pt x="2559368" y="544830"/>
                </a:cubicBezTo>
                <a:cubicBezTo>
                  <a:pt x="2554605" y="545783"/>
                  <a:pt x="2549843" y="547688"/>
                  <a:pt x="2545080" y="548640"/>
                </a:cubicBezTo>
                <a:close/>
                <a:moveTo>
                  <a:pt x="2533650" y="544830"/>
                </a:moveTo>
                <a:cubicBezTo>
                  <a:pt x="2545080" y="541973"/>
                  <a:pt x="2556510" y="538163"/>
                  <a:pt x="2567940" y="535305"/>
                </a:cubicBezTo>
                <a:cubicBezTo>
                  <a:pt x="2583180" y="534353"/>
                  <a:pt x="2597468" y="533400"/>
                  <a:pt x="2612708" y="532448"/>
                </a:cubicBezTo>
                <a:cubicBezTo>
                  <a:pt x="2602230" y="535305"/>
                  <a:pt x="2591753" y="537210"/>
                  <a:pt x="2581275" y="540068"/>
                </a:cubicBezTo>
                <a:cubicBezTo>
                  <a:pt x="2565083" y="541020"/>
                  <a:pt x="2549843" y="542925"/>
                  <a:pt x="2533650" y="544830"/>
                </a:cubicBezTo>
                <a:close/>
                <a:moveTo>
                  <a:pt x="2617470" y="536258"/>
                </a:moveTo>
                <a:cubicBezTo>
                  <a:pt x="2615565" y="536258"/>
                  <a:pt x="2613660" y="536258"/>
                  <a:pt x="2611755" y="537210"/>
                </a:cubicBezTo>
                <a:cubicBezTo>
                  <a:pt x="2620328" y="535305"/>
                  <a:pt x="2628900" y="533400"/>
                  <a:pt x="2636520" y="531495"/>
                </a:cubicBezTo>
                <a:cubicBezTo>
                  <a:pt x="2640330" y="531495"/>
                  <a:pt x="2645093" y="531495"/>
                  <a:pt x="2648903" y="530543"/>
                </a:cubicBezTo>
                <a:cubicBezTo>
                  <a:pt x="2639378" y="531495"/>
                  <a:pt x="2628900" y="534353"/>
                  <a:pt x="2617470" y="536258"/>
                </a:cubicBezTo>
                <a:close/>
                <a:moveTo>
                  <a:pt x="2688908" y="522923"/>
                </a:moveTo>
                <a:cubicBezTo>
                  <a:pt x="2681288" y="522923"/>
                  <a:pt x="2673668" y="523875"/>
                  <a:pt x="2667000" y="523875"/>
                </a:cubicBezTo>
                <a:cubicBezTo>
                  <a:pt x="2679383" y="521018"/>
                  <a:pt x="2691765" y="518160"/>
                  <a:pt x="2704148" y="515303"/>
                </a:cubicBezTo>
                <a:cubicBezTo>
                  <a:pt x="2712720" y="515303"/>
                  <a:pt x="2721293" y="515303"/>
                  <a:pt x="2729865" y="515303"/>
                </a:cubicBezTo>
                <a:cubicBezTo>
                  <a:pt x="2715578" y="518160"/>
                  <a:pt x="2702243" y="520065"/>
                  <a:pt x="2688908" y="522923"/>
                </a:cubicBezTo>
                <a:close/>
                <a:moveTo>
                  <a:pt x="2744153" y="520065"/>
                </a:moveTo>
                <a:cubicBezTo>
                  <a:pt x="2741295" y="520065"/>
                  <a:pt x="2739390" y="520065"/>
                  <a:pt x="2736533" y="520065"/>
                </a:cubicBezTo>
                <a:cubicBezTo>
                  <a:pt x="2746058" y="518160"/>
                  <a:pt x="2755583" y="516255"/>
                  <a:pt x="2765108" y="515303"/>
                </a:cubicBezTo>
                <a:cubicBezTo>
                  <a:pt x="2770823" y="515303"/>
                  <a:pt x="2775585" y="515303"/>
                  <a:pt x="2781300" y="515303"/>
                </a:cubicBezTo>
                <a:cubicBezTo>
                  <a:pt x="2767965" y="516255"/>
                  <a:pt x="2756535" y="518160"/>
                  <a:pt x="2744153" y="520065"/>
                </a:cubicBezTo>
                <a:close/>
                <a:moveTo>
                  <a:pt x="2750820" y="511493"/>
                </a:moveTo>
                <a:cubicBezTo>
                  <a:pt x="2740343" y="511493"/>
                  <a:pt x="2730818" y="511493"/>
                  <a:pt x="2720340" y="511493"/>
                </a:cubicBezTo>
                <a:cubicBezTo>
                  <a:pt x="2734628" y="508635"/>
                  <a:pt x="2749868" y="504825"/>
                  <a:pt x="2764155" y="501015"/>
                </a:cubicBezTo>
                <a:cubicBezTo>
                  <a:pt x="2775585" y="501015"/>
                  <a:pt x="2787015" y="501968"/>
                  <a:pt x="2798445" y="501968"/>
                </a:cubicBezTo>
                <a:cubicBezTo>
                  <a:pt x="2783205" y="505778"/>
                  <a:pt x="2767013" y="508635"/>
                  <a:pt x="2750820" y="511493"/>
                </a:cubicBezTo>
                <a:close/>
                <a:moveTo>
                  <a:pt x="2827973" y="503873"/>
                </a:moveTo>
                <a:cubicBezTo>
                  <a:pt x="2837498" y="503873"/>
                  <a:pt x="2847023" y="504825"/>
                  <a:pt x="2855595" y="504825"/>
                </a:cubicBezTo>
                <a:cubicBezTo>
                  <a:pt x="2840355" y="506730"/>
                  <a:pt x="2825115" y="508635"/>
                  <a:pt x="2808923" y="510540"/>
                </a:cubicBezTo>
                <a:cubicBezTo>
                  <a:pt x="2801303" y="510540"/>
                  <a:pt x="2793683" y="510540"/>
                  <a:pt x="2786063" y="510540"/>
                </a:cubicBezTo>
                <a:cubicBezTo>
                  <a:pt x="2801303" y="508635"/>
                  <a:pt x="2814638" y="506730"/>
                  <a:pt x="2827973" y="503873"/>
                </a:cubicBezTo>
                <a:close/>
                <a:moveTo>
                  <a:pt x="2834640" y="516255"/>
                </a:moveTo>
                <a:cubicBezTo>
                  <a:pt x="2821305" y="517208"/>
                  <a:pt x="2807018" y="517208"/>
                  <a:pt x="2793683" y="518160"/>
                </a:cubicBezTo>
                <a:cubicBezTo>
                  <a:pt x="2800350" y="517208"/>
                  <a:pt x="2807018" y="516255"/>
                  <a:pt x="2813685" y="515303"/>
                </a:cubicBezTo>
                <a:cubicBezTo>
                  <a:pt x="2824163" y="515303"/>
                  <a:pt x="2834640" y="515303"/>
                  <a:pt x="2845118" y="515303"/>
                </a:cubicBezTo>
                <a:cubicBezTo>
                  <a:pt x="2841308" y="515303"/>
                  <a:pt x="2837498" y="515303"/>
                  <a:pt x="2834640" y="516255"/>
                </a:cubicBezTo>
                <a:close/>
                <a:moveTo>
                  <a:pt x="2843213" y="511493"/>
                </a:moveTo>
                <a:cubicBezTo>
                  <a:pt x="2855595" y="509588"/>
                  <a:pt x="2867978" y="508635"/>
                  <a:pt x="2881313" y="506730"/>
                </a:cubicBezTo>
                <a:cubicBezTo>
                  <a:pt x="2896553" y="507683"/>
                  <a:pt x="2910840" y="507683"/>
                  <a:pt x="2926080" y="508635"/>
                </a:cubicBezTo>
                <a:cubicBezTo>
                  <a:pt x="2913698" y="509588"/>
                  <a:pt x="2902268" y="510540"/>
                  <a:pt x="2889885" y="511493"/>
                </a:cubicBezTo>
                <a:cubicBezTo>
                  <a:pt x="2874645" y="511493"/>
                  <a:pt x="2859405" y="511493"/>
                  <a:pt x="2843213" y="511493"/>
                </a:cubicBezTo>
                <a:close/>
                <a:moveTo>
                  <a:pt x="2945130" y="511493"/>
                </a:moveTo>
                <a:cubicBezTo>
                  <a:pt x="2936558" y="511493"/>
                  <a:pt x="2928938" y="511493"/>
                  <a:pt x="2920365" y="511493"/>
                </a:cubicBezTo>
                <a:cubicBezTo>
                  <a:pt x="2928938" y="510540"/>
                  <a:pt x="2937510" y="510540"/>
                  <a:pt x="2946083" y="509588"/>
                </a:cubicBezTo>
                <a:cubicBezTo>
                  <a:pt x="2954655" y="509588"/>
                  <a:pt x="2962275" y="510540"/>
                  <a:pt x="2970848" y="510540"/>
                </a:cubicBezTo>
                <a:cubicBezTo>
                  <a:pt x="2962275" y="511493"/>
                  <a:pt x="2953703" y="511493"/>
                  <a:pt x="2945130" y="511493"/>
                </a:cubicBezTo>
                <a:close/>
                <a:moveTo>
                  <a:pt x="3019425" y="509588"/>
                </a:moveTo>
                <a:cubicBezTo>
                  <a:pt x="3006090" y="508635"/>
                  <a:pt x="2991803" y="507683"/>
                  <a:pt x="2978468" y="507683"/>
                </a:cubicBezTo>
                <a:cubicBezTo>
                  <a:pt x="2993708" y="506730"/>
                  <a:pt x="3009900" y="504825"/>
                  <a:pt x="3025140" y="503873"/>
                </a:cubicBezTo>
                <a:cubicBezTo>
                  <a:pt x="3039428" y="504825"/>
                  <a:pt x="3053715" y="506730"/>
                  <a:pt x="3068003" y="507683"/>
                </a:cubicBezTo>
                <a:cubicBezTo>
                  <a:pt x="3051810" y="508635"/>
                  <a:pt x="3035618" y="508635"/>
                  <a:pt x="3019425" y="509588"/>
                </a:cubicBezTo>
                <a:close/>
                <a:moveTo>
                  <a:pt x="3095625" y="513398"/>
                </a:moveTo>
                <a:cubicBezTo>
                  <a:pt x="3088005" y="513398"/>
                  <a:pt x="3080385" y="512445"/>
                  <a:pt x="3072765" y="512445"/>
                </a:cubicBezTo>
                <a:cubicBezTo>
                  <a:pt x="3083243" y="512445"/>
                  <a:pt x="3093720" y="511493"/>
                  <a:pt x="3104198" y="511493"/>
                </a:cubicBezTo>
                <a:cubicBezTo>
                  <a:pt x="3112770" y="512445"/>
                  <a:pt x="3122295" y="513398"/>
                  <a:pt x="3130868" y="514350"/>
                </a:cubicBezTo>
                <a:cubicBezTo>
                  <a:pt x="3119438" y="513398"/>
                  <a:pt x="3107055" y="513398"/>
                  <a:pt x="3095625" y="513398"/>
                </a:cubicBezTo>
                <a:close/>
                <a:moveTo>
                  <a:pt x="3146108" y="510540"/>
                </a:moveTo>
                <a:cubicBezTo>
                  <a:pt x="3148965" y="510540"/>
                  <a:pt x="3151823" y="510540"/>
                  <a:pt x="3154680" y="510540"/>
                </a:cubicBezTo>
                <a:cubicBezTo>
                  <a:pt x="3163253" y="511493"/>
                  <a:pt x="3172778" y="513398"/>
                  <a:pt x="3181350" y="514350"/>
                </a:cubicBezTo>
                <a:cubicBezTo>
                  <a:pt x="3168968" y="512445"/>
                  <a:pt x="3157538" y="511493"/>
                  <a:pt x="3146108" y="510540"/>
                </a:cubicBezTo>
                <a:close/>
                <a:moveTo>
                  <a:pt x="3182303" y="509588"/>
                </a:moveTo>
                <a:cubicBezTo>
                  <a:pt x="3199448" y="509588"/>
                  <a:pt x="3216593" y="508635"/>
                  <a:pt x="3234690" y="508635"/>
                </a:cubicBezTo>
                <a:cubicBezTo>
                  <a:pt x="3250883" y="511493"/>
                  <a:pt x="3266123" y="514350"/>
                  <a:pt x="3282315" y="517208"/>
                </a:cubicBezTo>
                <a:cubicBezTo>
                  <a:pt x="3264218" y="517208"/>
                  <a:pt x="3246120" y="516255"/>
                  <a:pt x="3228023" y="516255"/>
                </a:cubicBezTo>
                <a:cubicBezTo>
                  <a:pt x="3212783" y="513398"/>
                  <a:pt x="3197543" y="511493"/>
                  <a:pt x="3182303" y="509588"/>
                </a:cubicBezTo>
                <a:close/>
                <a:moveTo>
                  <a:pt x="3294698" y="525780"/>
                </a:moveTo>
                <a:cubicBezTo>
                  <a:pt x="3293745" y="525780"/>
                  <a:pt x="3293745" y="525780"/>
                  <a:pt x="3294698" y="525780"/>
                </a:cubicBezTo>
                <a:cubicBezTo>
                  <a:pt x="3282315" y="523875"/>
                  <a:pt x="3269933" y="521970"/>
                  <a:pt x="3258503" y="520065"/>
                </a:cubicBezTo>
                <a:cubicBezTo>
                  <a:pt x="3273743" y="520065"/>
                  <a:pt x="3289935" y="521018"/>
                  <a:pt x="3305175" y="521018"/>
                </a:cubicBezTo>
                <a:cubicBezTo>
                  <a:pt x="3318510" y="523875"/>
                  <a:pt x="3331845" y="525780"/>
                  <a:pt x="3344228" y="528638"/>
                </a:cubicBezTo>
                <a:cubicBezTo>
                  <a:pt x="3327083" y="527685"/>
                  <a:pt x="3310890" y="526733"/>
                  <a:pt x="3294698" y="525780"/>
                </a:cubicBezTo>
                <a:close/>
                <a:moveTo>
                  <a:pt x="3387090" y="531495"/>
                </a:moveTo>
                <a:cubicBezTo>
                  <a:pt x="3369945" y="528638"/>
                  <a:pt x="3353753" y="524828"/>
                  <a:pt x="3336608" y="521970"/>
                </a:cubicBezTo>
                <a:cubicBezTo>
                  <a:pt x="3347085" y="521970"/>
                  <a:pt x="3356610" y="521970"/>
                  <a:pt x="3367088" y="522923"/>
                </a:cubicBezTo>
                <a:cubicBezTo>
                  <a:pt x="3382328" y="526733"/>
                  <a:pt x="3397568" y="529590"/>
                  <a:pt x="3412808" y="533400"/>
                </a:cubicBezTo>
                <a:cubicBezTo>
                  <a:pt x="3404235" y="532448"/>
                  <a:pt x="3395663" y="531495"/>
                  <a:pt x="3387090" y="531495"/>
                </a:cubicBezTo>
                <a:close/>
                <a:moveTo>
                  <a:pt x="3423285" y="544830"/>
                </a:moveTo>
                <a:cubicBezTo>
                  <a:pt x="3427095" y="544830"/>
                  <a:pt x="3429953" y="545783"/>
                  <a:pt x="3433763" y="545783"/>
                </a:cubicBezTo>
                <a:cubicBezTo>
                  <a:pt x="3437573" y="546735"/>
                  <a:pt x="3440430" y="546735"/>
                  <a:pt x="3444240" y="547688"/>
                </a:cubicBezTo>
                <a:cubicBezTo>
                  <a:pt x="3436620" y="546735"/>
                  <a:pt x="3429953" y="545783"/>
                  <a:pt x="3423285" y="544830"/>
                </a:cubicBezTo>
                <a:close/>
                <a:moveTo>
                  <a:pt x="3433763" y="540068"/>
                </a:moveTo>
                <a:cubicBezTo>
                  <a:pt x="3429000" y="539115"/>
                  <a:pt x="3423285" y="538163"/>
                  <a:pt x="3418523" y="537210"/>
                </a:cubicBezTo>
                <a:cubicBezTo>
                  <a:pt x="3424238" y="537210"/>
                  <a:pt x="3430905" y="538163"/>
                  <a:pt x="3436620" y="538163"/>
                </a:cubicBezTo>
                <a:cubicBezTo>
                  <a:pt x="3442335" y="539115"/>
                  <a:pt x="3447098" y="541020"/>
                  <a:pt x="3452813" y="541973"/>
                </a:cubicBezTo>
                <a:cubicBezTo>
                  <a:pt x="3446145" y="541020"/>
                  <a:pt x="3440430" y="541020"/>
                  <a:pt x="3433763" y="540068"/>
                </a:cubicBezTo>
                <a:close/>
                <a:moveTo>
                  <a:pt x="3548063" y="557213"/>
                </a:moveTo>
                <a:cubicBezTo>
                  <a:pt x="3562350" y="561023"/>
                  <a:pt x="3575685" y="564833"/>
                  <a:pt x="3589973" y="568643"/>
                </a:cubicBezTo>
                <a:cubicBezTo>
                  <a:pt x="3584258" y="567690"/>
                  <a:pt x="3578543" y="566738"/>
                  <a:pt x="3572828" y="565785"/>
                </a:cubicBezTo>
                <a:cubicBezTo>
                  <a:pt x="3563303" y="563880"/>
                  <a:pt x="3553778" y="561975"/>
                  <a:pt x="3544253" y="560070"/>
                </a:cubicBezTo>
                <a:cubicBezTo>
                  <a:pt x="3533775" y="558165"/>
                  <a:pt x="3524250" y="555308"/>
                  <a:pt x="3513773" y="553403"/>
                </a:cubicBezTo>
                <a:cubicBezTo>
                  <a:pt x="3525203" y="555308"/>
                  <a:pt x="3536633" y="556260"/>
                  <a:pt x="3548063" y="557213"/>
                </a:cubicBezTo>
                <a:close/>
                <a:moveTo>
                  <a:pt x="3489960" y="541020"/>
                </a:moveTo>
                <a:cubicBezTo>
                  <a:pt x="3498533" y="542925"/>
                  <a:pt x="3507105" y="545783"/>
                  <a:pt x="3515678" y="547688"/>
                </a:cubicBezTo>
                <a:cubicBezTo>
                  <a:pt x="3500438" y="545783"/>
                  <a:pt x="3485198" y="544830"/>
                  <a:pt x="3469958" y="542925"/>
                </a:cubicBezTo>
                <a:cubicBezTo>
                  <a:pt x="3463290" y="541020"/>
                  <a:pt x="3456623" y="540068"/>
                  <a:pt x="3449003" y="538163"/>
                </a:cubicBezTo>
                <a:cubicBezTo>
                  <a:pt x="3463290" y="540068"/>
                  <a:pt x="3476625" y="540068"/>
                  <a:pt x="3489960" y="541020"/>
                </a:cubicBezTo>
                <a:close/>
                <a:moveTo>
                  <a:pt x="3424238" y="522923"/>
                </a:moveTo>
                <a:cubicBezTo>
                  <a:pt x="3440430" y="527685"/>
                  <a:pt x="3455670" y="531495"/>
                  <a:pt x="3471863" y="536258"/>
                </a:cubicBezTo>
                <a:cubicBezTo>
                  <a:pt x="3456623" y="535305"/>
                  <a:pt x="3442335" y="534353"/>
                  <a:pt x="3427095" y="533400"/>
                </a:cubicBezTo>
                <a:cubicBezTo>
                  <a:pt x="3410903" y="529590"/>
                  <a:pt x="3395663" y="525780"/>
                  <a:pt x="3379470" y="521970"/>
                </a:cubicBezTo>
                <a:cubicBezTo>
                  <a:pt x="3393758" y="522923"/>
                  <a:pt x="3408998" y="522923"/>
                  <a:pt x="3424238" y="522923"/>
                </a:cubicBezTo>
                <a:close/>
                <a:moveTo>
                  <a:pt x="3356610" y="504825"/>
                </a:moveTo>
                <a:cubicBezTo>
                  <a:pt x="3373755" y="509588"/>
                  <a:pt x="3391853" y="514350"/>
                  <a:pt x="3408998" y="519113"/>
                </a:cubicBezTo>
                <a:cubicBezTo>
                  <a:pt x="3392805" y="519113"/>
                  <a:pt x="3376613" y="518160"/>
                  <a:pt x="3360420" y="518160"/>
                </a:cubicBezTo>
                <a:cubicBezTo>
                  <a:pt x="3343275" y="514350"/>
                  <a:pt x="3325178" y="509588"/>
                  <a:pt x="3308033" y="505778"/>
                </a:cubicBezTo>
                <a:cubicBezTo>
                  <a:pt x="3324225" y="505778"/>
                  <a:pt x="3340418" y="504825"/>
                  <a:pt x="3356610" y="504825"/>
                </a:cubicBezTo>
                <a:close/>
                <a:moveTo>
                  <a:pt x="3341370" y="500063"/>
                </a:moveTo>
                <a:cubicBezTo>
                  <a:pt x="3324225" y="500063"/>
                  <a:pt x="3307080" y="501015"/>
                  <a:pt x="3289935" y="501015"/>
                </a:cubicBezTo>
                <a:cubicBezTo>
                  <a:pt x="3270885" y="496253"/>
                  <a:pt x="3251835" y="492443"/>
                  <a:pt x="3232785" y="487680"/>
                </a:cubicBezTo>
                <a:cubicBezTo>
                  <a:pt x="3249930" y="486728"/>
                  <a:pt x="3267075" y="485775"/>
                  <a:pt x="3284220" y="483870"/>
                </a:cubicBezTo>
                <a:cubicBezTo>
                  <a:pt x="3304223" y="490538"/>
                  <a:pt x="3322320" y="495300"/>
                  <a:pt x="3341370" y="500063"/>
                </a:cubicBezTo>
                <a:close/>
                <a:moveTo>
                  <a:pt x="3217545" y="466725"/>
                </a:moveTo>
                <a:cubicBezTo>
                  <a:pt x="3237548" y="472440"/>
                  <a:pt x="3257550" y="477203"/>
                  <a:pt x="3277553" y="482918"/>
                </a:cubicBezTo>
                <a:cubicBezTo>
                  <a:pt x="3260408" y="483870"/>
                  <a:pt x="3242310" y="484823"/>
                  <a:pt x="3225165" y="486728"/>
                </a:cubicBezTo>
                <a:cubicBezTo>
                  <a:pt x="3205163" y="481965"/>
                  <a:pt x="3184208" y="477203"/>
                  <a:pt x="3164205" y="472440"/>
                </a:cubicBezTo>
                <a:cubicBezTo>
                  <a:pt x="3182303" y="470535"/>
                  <a:pt x="3199448" y="468630"/>
                  <a:pt x="3217545" y="466725"/>
                </a:cubicBezTo>
                <a:close/>
                <a:moveTo>
                  <a:pt x="3154680" y="450533"/>
                </a:moveTo>
                <a:cubicBezTo>
                  <a:pt x="3171825" y="455295"/>
                  <a:pt x="3188970" y="459105"/>
                  <a:pt x="3205163" y="463868"/>
                </a:cubicBezTo>
                <a:cubicBezTo>
                  <a:pt x="3187065" y="465773"/>
                  <a:pt x="3168968" y="467678"/>
                  <a:pt x="3150870" y="469583"/>
                </a:cubicBezTo>
                <a:cubicBezTo>
                  <a:pt x="3134678" y="465773"/>
                  <a:pt x="3117533" y="461963"/>
                  <a:pt x="3101340" y="458153"/>
                </a:cubicBezTo>
                <a:cubicBezTo>
                  <a:pt x="3119438" y="456248"/>
                  <a:pt x="3137535" y="453390"/>
                  <a:pt x="3154680" y="450533"/>
                </a:cubicBezTo>
                <a:close/>
                <a:moveTo>
                  <a:pt x="3089910" y="433388"/>
                </a:moveTo>
                <a:cubicBezTo>
                  <a:pt x="3107055" y="438150"/>
                  <a:pt x="3124200" y="441960"/>
                  <a:pt x="3140393" y="446723"/>
                </a:cubicBezTo>
                <a:cubicBezTo>
                  <a:pt x="3122295" y="449580"/>
                  <a:pt x="3103245" y="452438"/>
                  <a:pt x="3085148" y="455295"/>
                </a:cubicBezTo>
                <a:cubicBezTo>
                  <a:pt x="3068003" y="451485"/>
                  <a:pt x="3051810" y="447675"/>
                  <a:pt x="3034665" y="443865"/>
                </a:cubicBezTo>
                <a:cubicBezTo>
                  <a:pt x="3053715" y="440055"/>
                  <a:pt x="3071813" y="437198"/>
                  <a:pt x="3089910" y="433388"/>
                </a:cubicBezTo>
                <a:close/>
                <a:moveTo>
                  <a:pt x="3020378" y="415290"/>
                </a:moveTo>
                <a:cubicBezTo>
                  <a:pt x="3040380" y="420053"/>
                  <a:pt x="3060383" y="425768"/>
                  <a:pt x="3080385" y="430530"/>
                </a:cubicBezTo>
                <a:cubicBezTo>
                  <a:pt x="3062288" y="434340"/>
                  <a:pt x="3043238" y="438150"/>
                  <a:pt x="3025140" y="441960"/>
                </a:cubicBezTo>
                <a:cubicBezTo>
                  <a:pt x="3005138" y="437198"/>
                  <a:pt x="2985135" y="433388"/>
                  <a:pt x="2965133" y="429578"/>
                </a:cubicBezTo>
                <a:cubicBezTo>
                  <a:pt x="2983230" y="424815"/>
                  <a:pt x="3001328" y="420053"/>
                  <a:pt x="3020378" y="415290"/>
                </a:cubicBezTo>
                <a:close/>
                <a:moveTo>
                  <a:pt x="3007043" y="412433"/>
                </a:moveTo>
                <a:cubicBezTo>
                  <a:pt x="2987993" y="417195"/>
                  <a:pt x="2969895" y="421958"/>
                  <a:pt x="2950845" y="426720"/>
                </a:cubicBezTo>
                <a:cubicBezTo>
                  <a:pt x="2929890" y="421958"/>
                  <a:pt x="2908935" y="418148"/>
                  <a:pt x="2887980" y="414338"/>
                </a:cubicBezTo>
                <a:cubicBezTo>
                  <a:pt x="2907030" y="408623"/>
                  <a:pt x="2925128" y="402908"/>
                  <a:pt x="2944178" y="398145"/>
                </a:cubicBezTo>
                <a:cubicBezTo>
                  <a:pt x="2965133" y="401955"/>
                  <a:pt x="2986088" y="406718"/>
                  <a:pt x="3007043" y="412433"/>
                </a:cubicBezTo>
                <a:close/>
                <a:moveTo>
                  <a:pt x="2876550" y="381000"/>
                </a:moveTo>
                <a:cubicBezTo>
                  <a:pt x="2897505" y="385763"/>
                  <a:pt x="2919413" y="390525"/>
                  <a:pt x="2940368" y="396240"/>
                </a:cubicBezTo>
                <a:cubicBezTo>
                  <a:pt x="2921318" y="401955"/>
                  <a:pt x="2902268" y="407670"/>
                  <a:pt x="2884170" y="412433"/>
                </a:cubicBezTo>
                <a:cubicBezTo>
                  <a:pt x="2863215" y="408623"/>
                  <a:pt x="2841308" y="403860"/>
                  <a:pt x="2820353" y="400050"/>
                </a:cubicBezTo>
                <a:cubicBezTo>
                  <a:pt x="2838450" y="393383"/>
                  <a:pt x="2857500" y="386715"/>
                  <a:pt x="2876550" y="381000"/>
                </a:cubicBezTo>
                <a:close/>
                <a:moveTo>
                  <a:pt x="2802255" y="363855"/>
                </a:moveTo>
                <a:cubicBezTo>
                  <a:pt x="2823210" y="368618"/>
                  <a:pt x="2843213" y="373380"/>
                  <a:pt x="2864168" y="378143"/>
                </a:cubicBezTo>
                <a:cubicBezTo>
                  <a:pt x="2845118" y="384810"/>
                  <a:pt x="2826068" y="391478"/>
                  <a:pt x="2807018" y="398145"/>
                </a:cubicBezTo>
                <a:cubicBezTo>
                  <a:pt x="2786063" y="394335"/>
                  <a:pt x="2766060" y="390525"/>
                  <a:pt x="2745105" y="386715"/>
                </a:cubicBezTo>
                <a:cubicBezTo>
                  <a:pt x="2763203" y="379095"/>
                  <a:pt x="2783205" y="371475"/>
                  <a:pt x="2802255" y="363855"/>
                </a:cubicBezTo>
                <a:close/>
                <a:moveTo>
                  <a:pt x="2795588" y="362903"/>
                </a:moveTo>
                <a:cubicBezTo>
                  <a:pt x="2776538" y="370523"/>
                  <a:pt x="2757488" y="378143"/>
                  <a:pt x="2738438" y="384810"/>
                </a:cubicBezTo>
                <a:cubicBezTo>
                  <a:pt x="2718435" y="381000"/>
                  <a:pt x="2698433" y="378143"/>
                  <a:pt x="2677478" y="374333"/>
                </a:cubicBezTo>
                <a:cubicBezTo>
                  <a:pt x="2696528" y="365760"/>
                  <a:pt x="2715578" y="357188"/>
                  <a:pt x="2734628" y="349568"/>
                </a:cubicBezTo>
                <a:cubicBezTo>
                  <a:pt x="2755583" y="354330"/>
                  <a:pt x="2775585" y="358140"/>
                  <a:pt x="2795588" y="362903"/>
                </a:cubicBezTo>
                <a:close/>
              </a:path>
            </a:pathLst>
          </a:custGeom>
          <a:solidFill>
            <a:srgbClr val="F8AE29"/>
          </a:solidFill>
          <a:ln w="127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521" y="225686"/>
            <a:ext cx="5668279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40520" y="1825625"/>
            <a:ext cx="5668280" cy="416982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0" y="0"/>
            <a:ext cx="6096000" cy="62133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 dirty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062B5-1DB1-484C-9D03-CF3C6BF7F8AD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3E133-B84C-41A3-8076-E58EB7C6D8C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162925" y="4510088"/>
            <a:ext cx="4029075" cy="170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Graphique 138"/>
          <p:cNvSpPr>
            <a:spLocks/>
          </p:cNvSpPr>
          <p:nvPr userDrawn="1"/>
        </p:nvSpPr>
        <p:spPr bwMode="auto">
          <a:xfrm>
            <a:off x="8756650" y="5797550"/>
            <a:ext cx="3435350" cy="1060450"/>
          </a:xfrm>
          <a:custGeom>
            <a:avLst/>
            <a:gdLst>
              <a:gd name="T0" fmla="*/ 25865 w 4010025"/>
              <a:gd name="T1" fmla="*/ 898400 h 1238250"/>
              <a:gd name="T2" fmla="*/ 1560296 w 4010025"/>
              <a:gd name="T3" fmla="*/ 339520 h 1238250"/>
              <a:gd name="T4" fmla="*/ 1276479 w 4010025"/>
              <a:gd name="T5" fmla="*/ 435927 h 1238250"/>
              <a:gd name="T6" fmla="*/ 1440758 w 4010025"/>
              <a:gd name="T7" fmla="*/ 438721 h 1238250"/>
              <a:gd name="T8" fmla="*/ 1358269 w 4010025"/>
              <a:gd name="T9" fmla="*/ 498801 h 1238250"/>
              <a:gd name="T10" fmla="*/ 1498779 w 4010025"/>
              <a:gd name="T11" fmla="*/ 499500 h 1238250"/>
              <a:gd name="T12" fmla="*/ 1412796 w 4010025"/>
              <a:gd name="T13" fmla="*/ 546305 h 1238250"/>
              <a:gd name="T14" fmla="*/ 1115695 w 4010025"/>
              <a:gd name="T15" fmla="*/ 692313 h 1238250"/>
              <a:gd name="T16" fmla="*/ 1926602 w 4010025"/>
              <a:gd name="T17" fmla="*/ 396805 h 1238250"/>
              <a:gd name="T18" fmla="*/ 2782249 w 4010025"/>
              <a:gd name="T19" fmla="*/ 454789 h 1238250"/>
              <a:gd name="T20" fmla="*/ 2945129 w 4010025"/>
              <a:gd name="T21" fmla="*/ 437323 h 1238250"/>
              <a:gd name="T22" fmla="*/ 2945129 w 4010025"/>
              <a:gd name="T23" fmla="*/ 354889 h 1238250"/>
              <a:gd name="T24" fmla="*/ 2945828 w 4010025"/>
              <a:gd name="T25" fmla="*/ 245907 h 1238250"/>
              <a:gd name="T26" fmla="*/ 2211817 w 4010025"/>
              <a:gd name="T27" fmla="*/ 301796 h 1238250"/>
              <a:gd name="T28" fmla="*/ 2106260 w 4010025"/>
              <a:gd name="T29" fmla="*/ 275947 h 1238250"/>
              <a:gd name="T30" fmla="*/ 2001402 w 4010025"/>
              <a:gd name="T31" fmla="*/ 254989 h 1238250"/>
              <a:gd name="T32" fmla="*/ 2457886 w 4010025"/>
              <a:gd name="T33" fmla="*/ 379340 h 1238250"/>
              <a:gd name="T34" fmla="*/ 1639988 w 4010025"/>
              <a:gd name="T35" fmla="*/ 442912 h 1238250"/>
              <a:gd name="T36" fmla="*/ 1835725 w 4010025"/>
              <a:gd name="T37" fmla="*/ 377943 h 1238250"/>
              <a:gd name="T38" fmla="*/ 1911922 w 4010025"/>
              <a:gd name="T39" fmla="*/ 324849 h 1238250"/>
              <a:gd name="T40" fmla="*/ 1923107 w 4010025"/>
              <a:gd name="T41" fmla="*/ 345108 h 1238250"/>
              <a:gd name="T42" fmla="*/ 2015383 w 4010025"/>
              <a:gd name="T43" fmla="*/ 334629 h 1238250"/>
              <a:gd name="T44" fmla="*/ 2092978 w 4010025"/>
              <a:gd name="T45" fmla="*/ 354191 h 1238250"/>
              <a:gd name="T46" fmla="*/ 2166379 w 4010025"/>
              <a:gd name="T47" fmla="*/ 349999 h 1238250"/>
              <a:gd name="T48" fmla="*/ 2019577 w 4010025"/>
              <a:gd name="T49" fmla="*/ 331836 h 1238250"/>
              <a:gd name="T50" fmla="*/ 1914719 w 4010025"/>
              <a:gd name="T51" fmla="*/ 297603 h 1238250"/>
              <a:gd name="T52" fmla="*/ 1911223 w 4010025"/>
              <a:gd name="T53" fmla="*/ 344411 h 1238250"/>
              <a:gd name="T54" fmla="*/ 1728070 w 4010025"/>
              <a:gd name="T55" fmla="*/ 414968 h 1238250"/>
              <a:gd name="T56" fmla="*/ 1788888 w 4010025"/>
              <a:gd name="T57" fmla="*/ 407284 h 1238250"/>
              <a:gd name="T58" fmla="*/ 1932894 w 4010025"/>
              <a:gd name="T59" fmla="*/ 378641 h 1238250"/>
              <a:gd name="T60" fmla="*/ 2070608 w 4010025"/>
              <a:gd name="T61" fmla="*/ 355588 h 1238250"/>
              <a:gd name="T62" fmla="*/ 2127232 w 4010025"/>
              <a:gd name="T63" fmla="*/ 360478 h 1238250"/>
              <a:gd name="T64" fmla="*/ 2295006 w 4010025"/>
              <a:gd name="T65" fmla="*/ 370957 h 1238250"/>
              <a:gd name="T66" fmla="*/ 2360717 w 4010025"/>
              <a:gd name="T67" fmla="*/ 356985 h 1238250"/>
              <a:gd name="T68" fmla="*/ 2178263 w 4010025"/>
              <a:gd name="T69" fmla="*/ 332534 h 1238250"/>
              <a:gd name="T70" fmla="*/ 2066414 w 4010025"/>
              <a:gd name="T71" fmla="*/ 294111 h 1238250"/>
              <a:gd name="T72" fmla="*/ 1966449 w 4010025"/>
              <a:gd name="T73" fmla="*/ 299700 h 1238250"/>
              <a:gd name="T74" fmla="*/ 1642086 w 4010025"/>
              <a:gd name="T75" fmla="*/ 275947 h 1238250"/>
              <a:gd name="T76" fmla="*/ 32856 w 4010025"/>
              <a:gd name="T77" fmla="*/ 895606 h 1238250"/>
              <a:gd name="T78" fmla="*/ 1821045 w 4010025"/>
              <a:gd name="T79" fmla="*/ 360478 h 1238250"/>
              <a:gd name="T80" fmla="*/ 1729468 w 4010025"/>
              <a:gd name="T81" fmla="*/ 385627 h 1238250"/>
              <a:gd name="T82" fmla="*/ 1631599 w 4010025"/>
              <a:gd name="T83" fmla="*/ 445009 h 1238250"/>
              <a:gd name="T84" fmla="*/ 1468020 w 4010025"/>
              <a:gd name="T85" fmla="*/ 521156 h 1238250"/>
              <a:gd name="T86" fmla="*/ 1550509 w 4010025"/>
              <a:gd name="T87" fmla="*/ 484828 h 1238250"/>
              <a:gd name="T88" fmla="*/ 1695215 w 4010025"/>
              <a:gd name="T89" fmla="*/ 443611 h 1238250"/>
              <a:gd name="T90" fmla="*/ 1759527 w 4010025"/>
              <a:gd name="T91" fmla="*/ 419160 h 1238250"/>
              <a:gd name="T92" fmla="*/ 1878367 w 4010025"/>
              <a:gd name="T93" fmla="*/ 399599 h 1238250"/>
              <a:gd name="T94" fmla="*/ 1973439 w 4010025"/>
              <a:gd name="T95" fmla="*/ 383532 h 1238250"/>
              <a:gd name="T96" fmla="*/ 2028664 w 4010025"/>
              <a:gd name="T97" fmla="*/ 367463 h 1238250"/>
              <a:gd name="T98" fmla="*/ 2080395 w 4010025"/>
              <a:gd name="T99" fmla="*/ 378641 h 1238250"/>
              <a:gd name="T100" fmla="*/ 2185953 w 4010025"/>
              <a:gd name="T101" fmla="*/ 372354 h 1238250"/>
              <a:gd name="T102" fmla="*/ 2308987 w 4010025"/>
              <a:gd name="T103" fmla="*/ 374450 h 1238250"/>
              <a:gd name="T104" fmla="*/ 2485848 w 4010025"/>
              <a:gd name="T105" fmla="*/ 389819 h 1238250"/>
              <a:gd name="T106" fmla="*/ 2534083 w 4010025"/>
              <a:gd name="T107" fmla="*/ 397504 h 1238250"/>
              <a:gd name="T108" fmla="*/ 2561346 w 4010025"/>
              <a:gd name="T109" fmla="*/ 396805 h 1238250"/>
              <a:gd name="T110" fmla="*/ 2414544 w 4010025"/>
              <a:gd name="T111" fmla="*/ 367463 h 1238250"/>
              <a:gd name="T112" fmla="*/ 2276130 w 4010025"/>
              <a:gd name="T113" fmla="*/ 336027 h 1238250"/>
              <a:gd name="T114" fmla="*/ 2206924 w 4010025"/>
              <a:gd name="T115" fmla="*/ 302494 h 1238250"/>
              <a:gd name="T116" fmla="*/ 2060122 w 4010025"/>
              <a:gd name="T117" fmla="*/ 292014 h 12382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010025" h="1238250">
                <a:moveTo>
                  <a:pt x="4013835" y="3810"/>
                </a:moveTo>
                <a:lnTo>
                  <a:pt x="4013835" y="0"/>
                </a:lnTo>
                <a:cubicBezTo>
                  <a:pt x="3874770" y="11430"/>
                  <a:pt x="3737610" y="31433"/>
                  <a:pt x="3602355" y="60008"/>
                </a:cubicBezTo>
                <a:cubicBezTo>
                  <a:pt x="3305175" y="122873"/>
                  <a:pt x="3016568" y="223838"/>
                  <a:pt x="2732723" y="345758"/>
                </a:cubicBezTo>
                <a:cubicBezTo>
                  <a:pt x="2603183" y="319088"/>
                  <a:pt x="2474595" y="298133"/>
                  <a:pt x="2347913" y="284798"/>
                </a:cubicBezTo>
                <a:cubicBezTo>
                  <a:pt x="2107883" y="260985"/>
                  <a:pt x="1881188" y="274320"/>
                  <a:pt x="1666875" y="319088"/>
                </a:cubicBezTo>
                <a:cubicBezTo>
                  <a:pt x="1115378" y="435293"/>
                  <a:pt x="630555" y="755333"/>
                  <a:pt x="140970" y="1148715"/>
                </a:cubicBezTo>
                <a:cubicBezTo>
                  <a:pt x="138113" y="1150620"/>
                  <a:pt x="136208" y="1152525"/>
                  <a:pt x="133350" y="1154430"/>
                </a:cubicBezTo>
                <a:cubicBezTo>
                  <a:pt x="89535" y="1183005"/>
                  <a:pt x="44768" y="1212533"/>
                  <a:pt x="0" y="1241108"/>
                </a:cubicBezTo>
                <a:lnTo>
                  <a:pt x="10478" y="1241108"/>
                </a:lnTo>
                <a:cubicBezTo>
                  <a:pt x="21908" y="1233488"/>
                  <a:pt x="34290" y="1225868"/>
                  <a:pt x="45720" y="1217295"/>
                </a:cubicBezTo>
                <a:cubicBezTo>
                  <a:pt x="41910" y="1220153"/>
                  <a:pt x="39053" y="1222058"/>
                  <a:pt x="35243" y="1224915"/>
                </a:cubicBezTo>
                <a:cubicBezTo>
                  <a:pt x="31433" y="1227773"/>
                  <a:pt x="27623" y="1229678"/>
                  <a:pt x="23813" y="1232535"/>
                </a:cubicBezTo>
                <a:cubicBezTo>
                  <a:pt x="19050" y="1235393"/>
                  <a:pt x="15240" y="1237298"/>
                  <a:pt x="10478" y="1240155"/>
                </a:cubicBezTo>
                <a:lnTo>
                  <a:pt x="12383" y="1240155"/>
                </a:lnTo>
                <a:lnTo>
                  <a:pt x="15240" y="1240155"/>
                </a:lnTo>
                <a:lnTo>
                  <a:pt x="16193" y="1240155"/>
                </a:lnTo>
                <a:cubicBezTo>
                  <a:pt x="18098" y="1239203"/>
                  <a:pt x="19050" y="1238250"/>
                  <a:pt x="20955" y="1237298"/>
                </a:cubicBezTo>
                <a:cubicBezTo>
                  <a:pt x="32385" y="1230630"/>
                  <a:pt x="42863" y="1223963"/>
                  <a:pt x="54293" y="1217295"/>
                </a:cubicBezTo>
                <a:cubicBezTo>
                  <a:pt x="44768" y="1224915"/>
                  <a:pt x="34290" y="1232535"/>
                  <a:pt x="24765" y="1240155"/>
                </a:cubicBezTo>
                <a:lnTo>
                  <a:pt x="31433" y="1240155"/>
                </a:lnTo>
                <a:lnTo>
                  <a:pt x="33338" y="1240155"/>
                </a:lnTo>
                <a:cubicBezTo>
                  <a:pt x="578168" y="943928"/>
                  <a:pt x="1100138" y="641985"/>
                  <a:pt x="1685925" y="519113"/>
                </a:cubicBezTo>
                <a:cubicBezTo>
                  <a:pt x="1828800" y="489585"/>
                  <a:pt x="1974533" y="468630"/>
                  <a:pt x="2125980" y="462915"/>
                </a:cubicBezTo>
                <a:cubicBezTo>
                  <a:pt x="2240280" y="458153"/>
                  <a:pt x="2356485" y="459105"/>
                  <a:pt x="2472690" y="462915"/>
                </a:cubicBezTo>
                <a:cubicBezTo>
                  <a:pt x="2453640" y="472440"/>
                  <a:pt x="2434590" y="481013"/>
                  <a:pt x="2414588" y="490538"/>
                </a:cubicBezTo>
                <a:cubicBezTo>
                  <a:pt x="2298383" y="491490"/>
                  <a:pt x="2183130" y="495300"/>
                  <a:pt x="2069783" y="504825"/>
                </a:cubicBezTo>
                <a:cubicBezTo>
                  <a:pt x="1945958" y="513398"/>
                  <a:pt x="1824990" y="532448"/>
                  <a:pt x="1707833" y="557213"/>
                </a:cubicBezTo>
                <a:cubicBezTo>
                  <a:pt x="1126808" y="681038"/>
                  <a:pt x="604838" y="968693"/>
                  <a:pt x="61913" y="1241108"/>
                </a:cubicBezTo>
                <a:lnTo>
                  <a:pt x="70485" y="1241108"/>
                </a:lnTo>
                <a:cubicBezTo>
                  <a:pt x="611505" y="969645"/>
                  <a:pt x="1130618" y="683895"/>
                  <a:pt x="1709738" y="561975"/>
                </a:cubicBezTo>
                <a:cubicBezTo>
                  <a:pt x="1828800" y="537210"/>
                  <a:pt x="1948815" y="518160"/>
                  <a:pt x="2071688" y="509588"/>
                </a:cubicBezTo>
                <a:cubicBezTo>
                  <a:pt x="2182178" y="501015"/>
                  <a:pt x="2294573" y="497205"/>
                  <a:pt x="2406968" y="496253"/>
                </a:cubicBezTo>
                <a:cubicBezTo>
                  <a:pt x="2389823" y="504825"/>
                  <a:pt x="2371725" y="513398"/>
                  <a:pt x="2354580" y="521970"/>
                </a:cubicBezTo>
                <a:cubicBezTo>
                  <a:pt x="2240280" y="527685"/>
                  <a:pt x="2126933" y="536258"/>
                  <a:pt x="2015490" y="549593"/>
                </a:cubicBezTo>
                <a:cubicBezTo>
                  <a:pt x="1921193" y="561023"/>
                  <a:pt x="1829753" y="575310"/>
                  <a:pt x="1739265" y="594360"/>
                </a:cubicBezTo>
                <a:cubicBezTo>
                  <a:pt x="1164908" y="715328"/>
                  <a:pt x="643890" y="988695"/>
                  <a:pt x="105728" y="1241108"/>
                </a:cubicBezTo>
                <a:lnTo>
                  <a:pt x="117158" y="1241108"/>
                </a:lnTo>
                <a:cubicBezTo>
                  <a:pt x="653415" y="989648"/>
                  <a:pt x="1170623" y="718185"/>
                  <a:pt x="1742123" y="598170"/>
                </a:cubicBezTo>
                <a:cubicBezTo>
                  <a:pt x="1832610" y="579120"/>
                  <a:pt x="1924050" y="563880"/>
                  <a:pt x="2016443" y="553403"/>
                </a:cubicBezTo>
                <a:cubicBezTo>
                  <a:pt x="2125028" y="541020"/>
                  <a:pt x="2235518" y="532448"/>
                  <a:pt x="2346008" y="526733"/>
                </a:cubicBezTo>
                <a:cubicBezTo>
                  <a:pt x="2328863" y="535305"/>
                  <a:pt x="2312670" y="543878"/>
                  <a:pt x="2295525" y="551498"/>
                </a:cubicBezTo>
                <a:cubicBezTo>
                  <a:pt x="2184083" y="561975"/>
                  <a:pt x="2072640" y="575310"/>
                  <a:pt x="1962150" y="592455"/>
                </a:cubicBezTo>
                <a:cubicBezTo>
                  <a:pt x="1902143" y="601028"/>
                  <a:pt x="1845945" y="612458"/>
                  <a:pt x="1786890" y="624840"/>
                </a:cubicBezTo>
                <a:cubicBezTo>
                  <a:pt x="1218248" y="744855"/>
                  <a:pt x="701040" y="1004888"/>
                  <a:pt x="167640" y="1241108"/>
                </a:cubicBezTo>
                <a:lnTo>
                  <a:pt x="183833" y="1241108"/>
                </a:lnTo>
                <a:cubicBezTo>
                  <a:pt x="713423" y="1006793"/>
                  <a:pt x="1226820" y="749618"/>
                  <a:pt x="1789748" y="630555"/>
                </a:cubicBezTo>
                <a:cubicBezTo>
                  <a:pt x="1846898" y="618173"/>
                  <a:pt x="1905953" y="608648"/>
                  <a:pt x="1963103" y="598170"/>
                </a:cubicBezTo>
                <a:cubicBezTo>
                  <a:pt x="2068830" y="581978"/>
                  <a:pt x="2174558" y="568643"/>
                  <a:pt x="2281238" y="558165"/>
                </a:cubicBezTo>
                <a:cubicBezTo>
                  <a:pt x="2265998" y="565785"/>
                  <a:pt x="2250758" y="573405"/>
                  <a:pt x="2234565" y="581978"/>
                </a:cubicBezTo>
                <a:cubicBezTo>
                  <a:pt x="2124075" y="597218"/>
                  <a:pt x="2014538" y="615315"/>
                  <a:pt x="1905953" y="636270"/>
                </a:cubicBezTo>
                <a:cubicBezTo>
                  <a:pt x="1887855" y="640080"/>
                  <a:pt x="1867853" y="644843"/>
                  <a:pt x="1848803" y="648653"/>
                </a:cubicBezTo>
                <a:cubicBezTo>
                  <a:pt x="1284923" y="767715"/>
                  <a:pt x="769620" y="1018223"/>
                  <a:pt x="240030" y="1241108"/>
                </a:cubicBezTo>
                <a:lnTo>
                  <a:pt x="250508" y="1241108"/>
                </a:lnTo>
                <a:cubicBezTo>
                  <a:pt x="777240" y="1018223"/>
                  <a:pt x="1289685" y="769620"/>
                  <a:pt x="1848803" y="652463"/>
                </a:cubicBezTo>
                <a:cubicBezTo>
                  <a:pt x="1866900" y="648653"/>
                  <a:pt x="1887855" y="643890"/>
                  <a:pt x="1905953" y="640080"/>
                </a:cubicBezTo>
                <a:cubicBezTo>
                  <a:pt x="2011680" y="620078"/>
                  <a:pt x="2117408" y="601980"/>
                  <a:pt x="2224088" y="586740"/>
                </a:cubicBezTo>
                <a:cubicBezTo>
                  <a:pt x="2208848" y="594360"/>
                  <a:pt x="2192655" y="602933"/>
                  <a:pt x="2177415" y="610553"/>
                </a:cubicBezTo>
                <a:cubicBezTo>
                  <a:pt x="2122170" y="621030"/>
                  <a:pt x="2066925" y="632460"/>
                  <a:pt x="2011680" y="643890"/>
                </a:cubicBezTo>
                <a:cubicBezTo>
                  <a:pt x="1958340" y="655320"/>
                  <a:pt x="1904048" y="666750"/>
                  <a:pt x="1850708" y="680085"/>
                </a:cubicBezTo>
                <a:cubicBezTo>
                  <a:pt x="1319213" y="802958"/>
                  <a:pt x="825818" y="1034415"/>
                  <a:pt x="321945" y="1242060"/>
                </a:cubicBezTo>
                <a:lnTo>
                  <a:pt x="331470" y="1242060"/>
                </a:lnTo>
                <a:cubicBezTo>
                  <a:pt x="831533" y="1036320"/>
                  <a:pt x="1321118" y="807720"/>
                  <a:pt x="1848803" y="684848"/>
                </a:cubicBezTo>
                <a:cubicBezTo>
                  <a:pt x="1902143" y="671513"/>
                  <a:pt x="1955483" y="660083"/>
                  <a:pt x="2009775" y="648653"/>
                </a:cubicBezTo>
                <a:cubicBezTo>
                  <a:pt x="2061210" y="638175"/>
                  <a:pt x="2111693" y="627698"/>
                  <a:pt x="2163128" y="618173"/>
                </a:cubicBezTo>
                <a:cubicBezTo>
                  <a:pt x="2146935" y="626745"/>
                  <a:pt x="2130743" y="635318"/>
                  <a:pt x="2114550" y="643890"/>
                </a:cubicBezTo>
                <a:cubicBezTo>
                  <a:pt x="2006918" y="669608"/>
                  <a:pt x="1899285" y="696278"/>
                  <a:pt x="1791653" y="724853"/>
                </a:cubicBezTo>
                <a:cubicBezTo>
                  <a:pt x="1343978" y="847725"/>
                  <a:pt x="923925" y="1060133"/>
                  <a:pt x="496253" y="1242060"/>
                </a:cubicBezTo>
                <a:lnTo>
                  <a:pt x="511493" y="1242060"/>
                </a:lnTo>
                <a:cubicBezTo>
                  <a:pt x="935355" y="1061085"/>
                  <a:pt x="1352550" y="850583"/>
                  <a:pt x="1796415" y="730568"/>
                </a:cubicBezTo>
                <a:cubicBezTo>
                  <a:pt x="1895475" y="702945"/>
                  <a:pt x="1994535" y="678180"/>
                  <a:pt x="2094548" y="654368"/>
                </a:cubicBezTo>
                <a:cubicBezTo>
                  <a:pt x="2077403" y="662940"/>
                  <a:pt x="2060258" y="672465"/>
                  <a:pt x="2042160" y="681038"/>
                </a:cubicBezTo>
                <a:cubicBezTo>
                  <a:pt x="1941195" y="709613"/>
                  <a:pt x="1840230" y="740093"/>
                  <a:pt x="1740218" y="771525"/>
                </a:cubicBezTo>
                <a:cubicBezTo>
                  <a:pt x="1346835" y="895350"/>
                  <a:pt x="971550" y="1078230"/>
                  <a:pt x="590550" y="1242060"/>
                </a:cubicBezTo>
                <a:lnTo>
                  <a:pt x="599123" y="1242060"/>
                </a:lnTo>
                <a:cubicBezTo>
                  <a:pt x="977265" y="1080135"/>
                  <a:pt x="1350645" y="899160"/>
                  <a:pt x="1741170" y="776288"/>
                </a:cubicBezTo>
                <a:cubicBezTo>
                  <a:pt x="1835468" y="746760"/>
                  <a:pt x="1929765" y="718185"/>
                  <a:pt x="2024063" y="691515"/>
                </a:cubicBezTo>
                <a:cubicBezTo>
                  <a:pt x="2014538" y="696278"/>
                  <a:pt x="2004060" y="701993"/>
                  <a:pt x="1994535" y="707708"/>
                </a:cubicBezTo>
                <a:cubicBezTo>
                  <a:pt x="1890713" y="741998"/>
                  <a:pt x="1787843" y="778193"/>
                  <a:pt x="1684973" y="814388"/>
                </a:cubicBezTo>
                <a:cubicBezTo>
                  <a:pt x="1324928" y="942975"/>
                  <a:pt x="974408" y="1099185"/>
                  <a:pt x="620078" y="1243013"/>
                </a:cubicBezTo>
                <a:lnTo>
                  <a:pt x="636270" y="1243013"/>
                </a:lnTo>
                <a:cubicBezTo>
                  <a:pt x="985838" y="1101090"/>
                  <a:pt x="1331595" y="946785"/>
                  <a:pt x="1686878" y="821055"/>
                </a:cubicBezTo>
                <a:cubicBezTo>
                  <a:pt x="1778318" y="788670"/>
                  <a:pt x="1869758" y="757238"/>
                  <a:pt x="1961198" y="725805"/>
                </a:cubicBezTo>
                <a:cubicBezTo>
                  <a:pt x="1948815" y="732473"/>
                  <a:pt x="1937385" y="738188"/>
                  <a:pt x="1925003" y="744855"/>
                </a:cubicBezTo>
                <a:cubicBezTo>
                  <a:pt x="1826895" y="782955"/>
                  <a:pt x="1727835" y="821055"/>
                  <a:pt x="1629728" y="860108"/>
                </a:cubicBezTo>
                <a:cubicBezTo>
                  <a:pt x="1325880" y="981075"/>
                  <a:pt x="1025843" y="1117283"/>
                  <a:pt x="723900" y="1243013"/>
                </a:cubicBezTo>
                <a:lnTo>
                  <a:pt x="731520" y="1243013"/>
                </a:lnTo>
                <a:cubicBezTo>
                  <a:pt x="1030605" y="1118235"/>
                  <a:pt x="1327785" y="982980"/>
                  <a:pt x="1629728" y="862013"/>
                </a:cubicBezTo>
                <a:cubicBezTo>
                  <a:pt x="1723073" y="824865"/>
                  <a:pt x="1816418" y="788670"/>
                  <a:pt x="1909763" y="752475"/>
                </a:cubicBezTo>
                <a:cubicBezTo>
                  <a:pt x="1907858" y="753428"/>
                  <a:pt x="1905953" y="754380"/>
                  <a:pt x="1904048" y="755333"/>
                </a:cubicBezTo>
                <a:cubicBezTo>
                  <a:pt x="1792605" y="803910"/>
                  <a:pt x="1682115" y="852488"/>
                  <a:pt x="1570673" y="902018"/>
                </a:cubicBezTo>
                <a:cubicBezTo>
                  <a:pt x="1316355" y="1014413"/>
                  <a:pt x="1062990" y="1132523"/>
                  <a:pt x="807720" y="1242060"/>
                </a:cubicBezTo>
                <a:lnTo>
                  <a:pt x="822960" y="1242060"/>
                </a:lnTo>
                <a:cubicBezTo>
                  <a:pt x="1074420" y="1133475"/>
                  <a:pt x="1323975" y="1017270"/>
                  <a:pt x="1575435" y="906780"/>
                </a:cubicBezTo>
                <a:cubicBezTo>
                  <a:pt x="1652588" y="872490"/>
                  <a:pt x="1730693" y="838200"/>
                  <a:pt x="1808798" y="803910"/>
                </a:cubicBezTo>
                <a:cubicBezTo>
                  <a:pt x="1712595" y="850583"/>
                  <a:pt x="1616393" y="897255"/>
                  <a:pt x="1520190" y="943928"/>
                </a:cubicBezTo>
                <a:cubicBezTo>
                  <a:pt x="1312545" y="1044893"/>
                  <a:pt x="1105853" y="1146810"/>
                  <a:pt x="897255" y="1242060"/>
                </a:cubicBezTo>
                <a:lnTo>
                  <a:pt x="906780" y="1242060"/>
                </a:lnTo>
                <a:cubicBezTo>
                  <a:pt x="1112520" y="1147763"/>
                  <a:pt x="1315403" y="1047750"/>
                  <a:pt x="1518285" y="948690"/>
                </a:cubicBezTo>
                <a:cubicBezTo>
                  <a:pt x="1605915" y="905828"/>
                  <a:pt x="1692593" y="862965"/>
                  <a:pt x="1780223" y="821055"/>
                </a:cubicBezTo>
                <a:cubicBezTo>
                  <a:pt x="1512570" y="963930"/>
                  <a:pt x="1244918" y="1109663"/>
                  <a:pt x="973455" y="1242060"/>
                </a:cubicBezTo>
                <a:lnTo>
                  <a:pt x="983933" y="1242060"/>
                </a:lnTo>
                <a:cubicBezTo>
                  <a:pt x="1286828" y="1094423"/>
                  <a:pt x="1584008" y="930593"/>
                  <a:pt x="1882140" y="771525"/>
                </a:cubicBezTo>
                <a:cubicBezTo>
                  <a:pt x="1945005" y="743903"/>
                  <a:pt x="2008823" y="717233"/>
                  <a:pt x="2071688" y="689610"/>
                </a:cubicBezTo>
                <a:cubicBezTo>
                  <a:pt x="2088833" y="682943"/>
                  <a:pt x="2105025" y="677228"/>
                  <a:pt x="2122170" y="670560"/>
                </a:cubicBezTo>
                <a:cubicBezTo>
                  <a:pt x="2181225" y="651510"/>
                  <a:pt x="2241233" y="632460"/>
                  <a:pt x="2300288" y="614363"/>
                </a:cubicBezTo>
                <a:cubicBezTo>
                  <a:pt x="2353628" y="600075"/>
                  <a:pt x="2406968" y="586740"/>
                  <a:pt x="2460308" y="573405"/>
                </a:cubicBezTo>
                <a:cubicBezTo>
                  <a:pt x="2515553" y="561975"/>
                  <a:pt x="2569845" y="551498"/>
                  <a:pt x="2625090" y="541020"/>
                </a:cubicBezTo>
                <a:cubicBezTo>
                  <a:pt x="2646045" y="538163"/>
                  <a:pt x="2667953" y="535305"/>
                  <a:pt x="2688908" y="532448"/>
                </a:cubicBezTo>
                <a:cubicBezTo>
                  <a:pt x="2721293" y="529590"/>
                  <a:pt x="2753678" y="526733"/>
                  <a:pt x="2786063" y="523875"/>
                </a:cubicBezTo>
                <a:cubicBezTo>
                  <a:pt x="2845118" y="521018"/>
                  <a:pt x="2905125" y="519113"/>
                  <a:pt x="2964180" y="516255"/>
                </a:cubicBezTo>
                <a:cubicBezTo>
                  <a:pt x="3007043" y="516255"/>
                  <a:pt x="3048953" y="517208"/>
                  <a:pt x="3091815" y="518160"/>
                </a:cubicBezTo>
                <a:cubicBezTo>
                  <a:pt x="3148013" y="521018"/>
                  <a:pt x="3203258" y="524828"/>
                  <a:pt x="3259455" y="528638"/>
                </a:cubicBezTo>
                <a:cubicBezTo>
                  <a:pt x="3276600" y="530543"/>
                  <a:pt x="3293745" y="532448"/>
                  <a:pt x="3310890" y="534353"/>
                </a:cubicBezTo>
                <a:cubicBezTo>
                  <a:pt x="3390900" y="545783"/>
                  <a:pt x="3469958" y="558165"/>
                  <a:pt x="3549968" y="569595"/>
                </a:cubicBezTo>
                <a:cubicBezTo>
                  <a:pt x="3573780" y="574358"/>
                  <a:pt x="3597593" y="578168"/>
                  <a:pt x="3621405" y="582930"/>
                </a:cubicBezTo>
                <a:cubicBezTo>
                  <a:pt x="3649980" y="589598"/>
                  <a:pt x="3679508" y="596265"/>
                  <a:pt x="3708083" y="601980"/>
                </a:cubicBezTo>
                <a:cubicBezTo>
                  <a:pt x="3810000" y="628650"/>
                  <a:pt x="3911918" y="654368"/>
                  <a:pt x="4012883" y="678180"/>
                </a:cubicBezTo>
                <a:lnTo>
                  <a:pt x="4012883" y="674370"/>
                </a:lnTo>
                <a:cubicBezTo>
                  <a:pt x="3939540" y="657225"/>
                  <a:pt x="3865245" y="639128"/>
                  <a:pt x="3790950" y="620078"/>
                </a:cubicBezTo>
                <a:cubicBezTo>
                  <a:pt x="3865245" y="636270"/>
                  <a:pt x="3938588" y="650558"/>
                  <a:pt x="4012883" y="664845"/>
                </a:cubicBezTo>
                <a:lnTo>
                  <a:pt x="4012883" y="662940"/>
                </a:lnTo>
                <a:cubicBezTo>
                  <a:pt x="3921443" y="645795"/>
                  <a:pt x="3830003" y="626745"/>
                  <a:pt x="3738563" y="606743"/>
                </a:cubicBezTo>
                <a:cubicBezTo>
                  <a:pt x="3728085" y="603885"/>
                  <a:pt x="3717608" y="601028"/>
                  <a:pt x="3706178" y="598170"/>
                </a:cubicBezTo>
                <a:cubicBezTo>
                  <a:pt x="3809048" y="616268"/>
                  <a:pt x="3910965" y="633413"/>
                  <a:pt x="4012883" y="647700"/>
                </a:cubicBezTo>
                <a:lnTo>
                  <a:pt x="4012883" y="641985"/>
                </a:lnTo>
                <a:cubicBezTo>
                  <a:pt x="3901440" y="625793"/>
                  <a:pt x="3789045" y="607695"/>
                  <a:pt x="3676650" y="587693"/>
                </a:cubicBezTo>
                <a:cubicBezTo>
                  <a:pt x="3789045" y="602933"/>
                  <a:pt x="3901440" y="616268"/>
                  <a:pt x="4012883" y="626745"/>
                </a:cubicBezTo>
                <a:lnTo>
                  <a:pt x="4012883" y="621983"/>
                </a:lnTo>
                <a:cubicBezTo>
                  <a:pt x="3881438" y="609600"/>
                  <a:pt x="3749040" y="592455"/>
                  <a:pt x="3617595" y="574358"/>
                </a:cubicBezTo>
                <a:cubicBezTo>
                  <a:pt x="3601403" y="569595"/>
                  <a:pt x="3585210" y="565785"/>
                  <a:pt x="3569018" y="561023"/>
                </a:cubicBezTo>
                <a:cubicBezTo>
                  <a:pt x="3717608" y="575310"/>
                  <a:pt x="3865245" y="588645"/>
                  <a:pt x="4012883" y="596265"/>
                </a:cubicBezTo>
                <a:lnTo>
                  <a:pt x="4012883" y="590550"/>
                </a:lnTo>
                <a:cubicBezTo>
                  <a:pt x="3854768" y="581978"/>
                  <a:pt x="3694748" y="567690"/>
                  <a:pt x="3535680" y="551498"/>
                </a:cubicBezTo>
                <a:cubicBezTo>
                  <a:pt x="3526155" y="548640"/>
                  <a:pt x="3515678" y="545783"/>
                  <a:pt x="3506153" y="542925"/>
                </a:cubicBezTo>
                <a:cubicBezTo>
                  <a:pt x="3675698" y="552450"/>
                  <a:pt x="3844290" y="561023"/>
                  <a:pt x="4012883" y="563880"/>
                </a:cubicBezTo>
                <a:lnTo>
                  <a:pt x="4012883" y="560070"/>
                </a:lnTo>
                <a:cubicBezTo>
                  <a:pt x="3838575" y="557213"/>
                  <a:pt x="3662363" y="548640"/>
                  <a:pt x="3487103" y="538163"/>
                </a:cubicBezTo>
                <a:cubicBezTo>
                  <a:pt x="3469958" y="533400"/>
                  <a:pt x="3453765" y="528638"/>
                  <a:pt x="3436620" y="524828"/>
                </a:cubicBezTo>
                <a:cubicBezTo>
                  <a:pt x="3629025" y="527685"/>
                  <a:pt x="3821430" y="530543"/>
                  <a:pt x="4012883" y="526733"/>
                </a:cubicBezTo>
                <a:lnTo>
                  <a:pt x="4012883" y="522923"/>
                </a:lnTo>
                <a:cubicBezTo>
                  <a:pt x="3816668" y="526733"/>
                  <a:pt x="3619500" y="524828"/>
                  <a:pt x="3422333" y="521018"/>
                </a:cubicBezTo>
                <a:cubicBezTo>
                  <a:pt x="3404235" y="516255"/>
                  <a:pt x="3386138" y="511493"/>
                  <a:pt x="3368040" y="505778"/>
                </a:cubicBezTo>
                <a:cubicBezTo>
                  <a:pt x="3583305" y="500063"/>
                  <a:pt x="3798570" y="495300"/>
                  <a:pt x="4012883" y="483870"/>
                </a:cubicBezTo>
                <a:lnTo>
                  <a:pt x="4012883" y="480060"/>
                </a:lnTo>
                <a:cubicBezTo>
                  <a:pt x="3792855" y="491490"/>
                  <a:pt x="3572828" y="496253"/>
                  <a:pt x="3352800" y="501968"/>
                </a:cubicBezTo>
                <a:cubicBezTo>
                  <a:pt x="3333750" y="496253"/>
                  <a:pt x="3314700" y="491490"/>
                  <a:pt x="3294698" y="486728"/>
                </a:cubicBezTo>
                <a:cubicBezTo>
                  <a:pt x="3533775" y="470535"/>
                  <a:pt x="3772853" y="456248"/>
                  <a:pt x="4012883" y="438150"/>
                </a:cubicBezTo>
                <a:lnTo>
                  <a:pt x="4012883" y="435293"/>
                </a:lnTo>
                <a:cubicBezTo>
                  <a:pt x="3770948" y="454343"/>
                  <a:pt x="3529013" y="468630"/>
                  <a:pt x="3287078" y="484823"/>
                </a:cubicBezTo>
                <a:cubicBezTo>
                  <a:pt x="3267075" y="479108"/>
                  <a:pt x="3246120" y="473393"/>
                  <a:pt x="3226118" y="468630"/>
                </a:cubicBezTo>
                <a:cubicBezTo>
                  <a:pt x="3487103" y="440055"/>
                  <a:pt x="3749993" y="415290"/>
                  <a:pt x="4012883" y="388620"/>
                </a:cubicBezTo>
                <a:lnTo>
                  <a:pt x="4012883" y="381000"/>
                </a:lnTo>
                <a:cubicBezTo>
                  <a:pt x="3746183" y="408623"/>
                  <a:pt x="3479483" y="433388"/>
                  <a:pt x="3214688" y="462915"/>
                </a:cubicBezTo>
                <a:cubicBezTo>
                  <a:pt x="3197543" y="458153"/>
                  <a:pt x="3180398" y="453390"/>
                  <a:pt x="3163253" y="449580"/>
                </a:cubicBezTo>
                <a:cubicBezTo>
                  <a:pt x="3445193" y="406718"/>
                  <a:pt x="3728085" y="369570"/>
                  <a:pt x="4013835" y="335280"/>
                </a:cubicBezTo>
                <a:lnTo>
                  <a:pt x="4013835" y="329565"/>
                </a:lnTo>
                <a:cubicBezTo>
                  <a:pt x="3724275" y="363855"/>
                  <a:pt x="3435668" y="401955"/>
                  <a:pt x="3148965" y="445770"/>
                </a:cubicBezTo>
                <a:cubicBezTo>
                  <a:pt x="3131820" y="441008"/>
                  <a:pt x="3114675" y="437198"/>
                  <a:pt x="3097530" y="432435"/>
                </a:cubicBezTo>
                <a:cubicBezTo>
                  <a:pt x="3400425" y="373380"/>
                  <a:pt x="3705225" y="323850"/>
                  <a:pt x="4013835" y="282893"/>
                </a:cubicBezTo>
                <a:lnTo>
                  <a:pt x="4013835" y="279083"/>
                </a:lnTo>
                <a:cubicBezTo>
                  <a:pt x="3702368" y="320040"/>
                  <a:pt x="3393758" y="369570"/>
                  <a:pt x="3088005" y="430530"/>
                </a:cubicBezTo>
                <a:cubicBezTo>
                  <a:pt x="3068003" y="425768"/>
                  <a:pt x="3047048" y="420053"/>
                  <a:pt x="3027045" y="415290"/>
                </a:cubicBezTo>
                <a:cubicBezTo>
                  <a:pt x="3128010" y="390525"/>
                  <a:pt x="3228975" y="367665"/>
                  <a:pt x="3330893" y="346710"/>
                </a:cubicBezTo>
                <a:cubicBezTo>
                  <a:pt x="3555683" y="299085"/>
                  <a:pt x="3783330" y="260033"/>
                  <a:pt x="4013835" y="228600"/>
                </a:cubicBezTo>
                <a:lnTo>
                  <a:pt x="4013835" y="221933"/>
                </a:lnTo>
                <a:cubicBezTo>
                  <a:pt x="3783330" y="253365"/>
                  <a:pt x="3555683" y="292418"/>
                  <a:pt x="3329940" y="340043"/>
                </a:cubicBezTo>
                <a:cubicBezTo>
                  <a:pt x="3224213" y="361950"/>
                  <a:pt x="3119438" y="385763"/>
                  <a:pt x="3013710" y="411480"/>
                </a:cubicBezTo>
                <a:cubicBezTo>
                  <a:pt x="2992755" y="405765"/>
                  <a:pt x="2971800" y="401003"/>
                  <a:pt x="2950845" y="396240"/>
                </a:cubicBezTo>
                <a:cubicBezTo>
                  <a:pt x="3139440" y="341948"/>
                  <a:pt x="3329940" y="293370"/>
                  <a:pt x="3521393" y="253365"/>
                </a:cubicBezTo>
                <a:cubicBezTo>
                  <a:pt x="3684270" y="219075"/>
                  <a:pt x="3848100" y="190500"/>
                  <a:pt x="4013835" y="168593"/>
                </a:cubicBezTo>
                <a:lnTo>
                  <a:pt x="4013835" y="166688"/>
                </a:lnTo>
                <a:cubicBezTo>
                  <a:pt x="3848100" y="188595"/>
                  <a:pt x="3684270" y="217170"/>
                  <a:pt x="3521393" y="251460"/>
                </a:cubicBezTo>
                <a:cubicBezTo>
                  <a:pt x="3328035" y="292418"/>
                  <a:pt x="3136583" y="340995"/>
                  <a:pt x="2947035" y="396240"/>
                </a:cubicBezTo>
                <a:cubicBezTo>
                  <a:pt x="2925128" y="391478"/>
                  <a:pt x="2904173" y="385763"/>
                  <a:pt x="2883218" y="381000"/>
                </a:cubicBezTo>
                <a:cubicBezTo>
                  <a:pt x="3116580" y="302895"/>
                  <a:pt x="3352800" y="236220"/>
                  <a:pt x="3591878" y="185738"/>
                </a:cubicBezTo>
                <a:cubicBezTo>
                  <a:pt x="3730943" y="156210"/>
                  <a:pt x="3871913" y="132398"/>
                  <a:pt x="4013835" y="114300"/>
                </a:cubicBezTo>
                <a:lnTo>
                  <a:pt x="4013835" y="108585"/>
                </a:lnTo>
                <a:cubicBezTo>
                  <a:pt x="3870960" y="126683"/>
                  <a:pt x="3729990" y="150495"/>
                  <a:pt x="3589020" y="180023"/>
                </a:cubicBezTo>
                <a:cubicBezTo>
                  <a:pt x="3345180" y="228600"/>
                  <a:pt x="3106103" y="297180"/>
                  <a:pt x="2869883" y="376238"/>
                </a:cubicBezTo>
                <a:cubicBezTo>
                  <a:pt x="2848928" y="371475"/>
                  <a:pt x="2827973" y="366713"/>
                  <a:pt x="2807018" y="361950"/>
                </a:cubicBezTo>
                <a:cubicBezTo>
                  <a:pt x="3070860" y="260985"/>
                  <a:pt x="3338513" y="177165"/>
                  <a:pt x="3612833" y="119063"/>
                </a:cubicBezTo>
                <a:cubicBezTo>
                  <a:pt x="3744278" y="91440"/>
                  <a:pt x="3877628" y="70485"/>
                  <a:pt x="4013835" y="56198"/>
                </a:cubicBezTo>
                <a:lnTo>
                  <a:pt x="4013835" y="52388"/>
                </a:lnTo>
                <a:cubicBezTo>
                  <a:pt x="3879533" y="66675"/>
                  <a:pt x="3745230" y="87630"/>
                  <a:pt x="3613785" y="115253"/>
                </a:cubicBezTo>
                <a:cubicBezTo>
                  <a:pt x="3337560" y="173355"/>
                  <a:pt x="3068003" y="259080"/>
                  <a:pt x="2801303" y="360998"/>
                </a:cubicBezTo>
                <a:cubicBezTo>
                  <a:pt x="2780348" y="356235"/>
                  <a:pt x="2760345" y="352425"/>
                  <a:pt x="2740343" y="347663"/>
                </a:cubicBezTo>
                <a:cubicBezTo>
                  <a:pt x="3022283" y="225743"/>
                  <a:pt x="3308985" y="125730"/>
                  <a:pt x="3605213" y="63818"/>
                </a:cubicBezTo>
                <a:cubicBezTo>
                  <a:pt x="3739515" y="35243"/>
                  <a:pt x="3875723" y="15240"/>
                  <a:pt x="4013835" y="3810"/>
                </a:cubicBezTo>
                <a:close/>
                <a:moveTo>
                  <a:pt x="1669733" y="322898"/>
                </a:moveTo>
                <a:cubicBezTo>
                  <a:pt x="1884045" y="278130"/>
                  <a:pt x="2110740" y="263843"/>
                  <a:pt x="2350770" y="288608"/>
                </a:cubicBezTo>
                <a:cubicBezTo>
                  <a:pt x="2474595" y="300990"/>
                  <a:pt x="2600325" y="321945"/>
                  <a:pt x="2727008" y="347663"/>
                </a:cubicBezTo>
                <a:cubicBezTo>
                  <a:pt x="2707958" y="356235"/>
                  <a:pt x="2688908" y="363855"/>
                  <a:pt x="2669858" y="372428"/>
                </a:cubicBezTo>
                <a:cubicBezTo>
                  <a:pt x="2543175" y="351473"/>
                  <a:pt x="2417445" y="335280"/>
                  <a:pt x="2294573" y="327660"/>
                </a:cubicBezTo>
                <a:cubicBezTo>
                  <a:pt x="2074545" y="312420"/>
                  <a:pt x="1865948" y="330518"/>
                  <a:pt x="1666875" y="372428"/>
                </a:cubicBezTo>
                <a:cubicBezTo>
                  <a:pt x="1145858" y="481965"/>
                  <a:pt x="682943" y="762953"/>
                  <a:pt x="215265" y="1096328"/>
                </a:cubicBezTo>
                <a:cubicBezTo>
                  <a:pt x="679133" y="728663"/>
                  <a:pt x="1143953" y="433388"/>
                  <a:pt x="1669733" y="322898"/>
                </a:cubicBezTo>
                <a:close/>
                <a:moveTo>
                  <a:pt x="3240405" y="502920"/>
                </a:moveTo>
                <a:cubicBezTo>
                  <a:pt x="3221355" y="499110"/>
                  <a:pt x="3202305" y="495300"/>
                  <a:pt x="3182303" y="492443"/>
                </a:cubicBezTo>
                <a:cubicBezTo>
                  <a:pt x="3196590" y="491490"/>
                  <a:pt x="3211830" y="490538"/>
                  <a:pt x="3226118" y="489585"/>
                </a:cubicBezTo>
                <a:cubicBezTo>
                  <a:pt x="3244215" y="493395"/>
                  <a:pt x="3263265" y="498158"/>
                  <a:pt x="3281363" y="501968"/>
                </a:cubicBezTo>
                <a:cubicBezTo>
                  <a:pt x="3268028" y="501968"/>
                  <a:pt x="3253740" y="502920"/>
                  <a:pt x="3240405" y="502920"/>
                </a:cubicBezTo>
                <a:close/>
                <a:moveTo>
                  <a:pt x="3298508" y="505778"/>
                </a:moveTo>
                <a:cubicBezTo>
                  <a:pt x="3315653" y="509588"/>
                  <a:pt x="3332798" y="513398"/>
                  <a:pt x="3348990" y="517208"/>
                </a:cubicBezTo>
                <a:cubicBezTo>
                  <a:pt x="3337560" y="517208"/>
                  <a:pt x="3326130" y="517208"/>
                  <a:pt x="3313748" y="516255"/>
                </a:cubicBezTo>
                <a:cubicBezTo>
                  <a:pt x="3295650" y="512445"/>
                  <a:pt x="3277553" y="509588"/>
                  <a:pt x="3259455" y="505778"/>
                </a:cubicBezTo>
                <a:cubicBezTo>
                  <a:pt x="3273743" y="506730"/>
                  <a:pt x="3286125" y="506730"/>
                  <a:pt x="3298508" y="505778"/>
                </a:cubicBezTo>
                <a:close/>
                <a:moveTo>
                  <a:pt x="2250758" y="597218"/>
                </a:moveTo>
                <a:cubicBezTo>
                  <a:pt x="2265045" y="590550"/>
                  <a:pt x="2280285" y="583883"/>
                  <a:pt x="2294573" y="577215"/>
                </a:cubicBezTo>
                <a:cubicBezTo>
                  <a:pt x="2310765" y="575310"/>
                  <a:pt x="2326958" y="572453"/>
                  <a:pt x="2343150" y="570548"/>
                </a:cubicBezTo>
                <a:cubicBezTo>
                  <a:pt x="2327910" y="576263"/>
                  <a:pt x="2312670" y="582930"/>
                  <a:pt x="2297430" y="588645"/>
                </a:cubicBezTo>
                <a:cubicBezTo>
                  <a:pt x="2282190" y="591503"/>
                  <a:pt x="2265998" y="594360"/>
                  <a:pt x="2250758" y="597218"/>
                </a:cubicBezTo>
                <a:close/>
                <a:moveTo>
                  <a:pt x="2278380" y="596265"/>
                </a:moveTo>
                <a:cubicBezTo>
                  <a:pt x="2262188" y="602933"/>
                  <a:pt x="2246948" y="609600"/>
                  <a:pt x="2230755" y="615315"/>
                </a:cubicBezTo>
                <a:cubicBezTo>
                  <a:pt x="2216468" y="618173"/>
                  <a:pt x="2202180" y="621983"/>
                  <a:pt x="2187893" y="624840"/>
                </a:cubicBezTo>
                <a:cubicBezTo>
                  <a:pt x="2203133" y="617220"/>
                  <a:pt x="2218373" y="610553"/>
                  <a:pt x="2234565" y="603885"/>
                </a:cubicBezTo>
                <a:cubicBezTo>
                  <a:pt x="2248853" y="601980"/>
                  <a:pt x="2264093" y="599123"/>
                  <a:pt x="2278380" y="596265"/>
                </a:cubicBezTo>
                <a:close/>
                <a:moveTo>
                  <a:pt x="3016568" y="485775"/>
                </a:moveTo>
                <a:cubicBezTo>
                  <a:pt x="3002280" y="483870"/>
                  <a:pt x="2987040" y="481965"/>
                  <a:pt x="2972753" y="480060"/>
                </a:cubicBezTo>
                <a:cubicBezTo>
                  <a:pt x="2991803" y="477203"/>
                  <a:pt x="3010853" y="473393"/>
                  <a:pt x="3030855" y="470535"/>
                </a:cubicBezTo>
                <a:cubicBezTo>
                  <a:pt x="3046095" y="473393"/>
                  <a:pt x="3062288" y="476250"/>
                  <a:pt x="3077528" y="479108"/>
                </a:cubicBezTo>
                <a:cubicBezTo>
                  <a:pt x="3056573" y="481013"/>
                  <a:pt x="3036570" y="482918"/>
                  <a:pt x="3016568" y="485775"/>
                </a:cubicBezTo>
                <a:close/>
                <a:moveTo>
                  <a:pt x="3091815" y="481013"/>
                </a:moveTo>
                <a:cubicBezTo>
                  <a:pt x="3110865" y="484823"/>
                  <a:pt x="3130868" y="487680"/>
                  <a:pt x="3149918" y="491490"/>
                </a:cubicBezTo>
                <a:cubicBezTo>
                  <a:pt x="3129915" y="492443"/>
                  <a:pt x="3110865" y="494348"/>
                  <a:pt x="3090863" y="495300"/>
                </a:cubicBezTo>
                <a:cubicBezTo>
                  <a:pt x="3071813" y="492443"/>
                  <a:pt x="3051810" y="489585"/>
                  <a:pt x="3032760" y="486728"/>
                </a:cubicBezTo>
                <a:cubicBezTo>
                  <a:pt x="3052763" y="485775"/>
                  <a:pt x="3071813" y="482918"/>
                  <a:pt x="3091815" y="481013"/>
                </a:cubicBezTo>
                <a:close/>
                <a:moveTo>
                  <a:pt x="2501265" y="515303"/>
                </a:moveTo>
                <a:cubicBezTo>
                  <a:pt x="2518410" y="508635"/>
                  <a:pt x="2535555" y="501968"/>
                  <a:pt x="2552700" y="496253"/>
                </a:cubicBezTo>
                <a:cubicBezTo>
                  <a:pt x="2572703" y="496253"/>
                  <a:pt x="2592705" y="497205"/>
                  <a:pt x="2611755" y="497205"/>
                </a:cubicBezTo>
                <a:cubicBezTo>
                  <a:pt x="2594610" y="502920"/>
                  <a:pt x="2577465" y="508635"/>
                  <a:pt x="2560320" y="514350"/>
                </a:cubicBezTo>
                <a:cubicBezTo>
                  <a:pt x="2541270" y="514350"/>
                  <a:pt x="2521268" y="515303"/>
                  <a:pt x="2501265" y="515303"/>
                </a:cubicBezTo>
                <a:close/>
                <a:moveTo>
                  <a:pt x="2547938" y="518160"/>
                </a:moveTo>
                <a:cubicBezTo>
                  <a:pt x="2531745" y="523875"/>
                  <a:pt x="2516505" y="528638"/>
                  <a:pt x="2500313" y="534353"/>
                </a:cubicBezTo>
                <a:cubicBezTo>
                  <a:pt x="2481263" y="535305"/>
                  <a:pt x="2461260" y="537210"/>
                  <a:pt x="2442210" y="539115"/>
                </a:cubicBezTo>
                <a:cubicBezTo>
                  <a:pt x="2458403" y="532448"/>
                  <a:pt x="2474595" y="526733"/>
                  <a:pt x="2490788" y="520065"/>
                </a:cubicBezTo>
                <a:cubicBezTo>
                  <a:pt x="2508885" y="519113"/>
                  <a:pt x="2528888" y="519113"/>
                  <a:pt x="2547938" y="518160"/>
                </a:cubicBezTo>
                <a:close/>
                <a:moveTo>
                  <a:pt x="2615565" y="465773"/>
                </a:moveTo>
                <a:cubicBezTo>
                  <a:pt x="2595563" y="464820"/>
                  <a:pt x="2576513" y="463868"/>
                  <a:pt x="2556510" y="462915"/>
                </a:cubicBezTo>
                <a:cubicBezTo>
                  <a:pt x="2572703" y="456248"/>
                  <a:pt x="2588895" y="449580"/>
                  <a:pt x="2605088" y="442913"/>
                </a:cubicBezTo>
                <a:cubicBezTo>
                  <a:pt x="2625090" y="444818"/>
                  <a:pt x="2644140" y="446723"/>
                  <a:pt x="2664143" y="448628"/>
                </a:cubicBezTo>
                <a:cubicBezTo>
                  <a:pt x="2647950" y="453390"/>
                  <a:pt x="2631758" y="460058"/>
                  <a:pt x="2615565" y="465773"/>
                </a:cubicBezTo>
                <a:close/>
                <a:moveTo>
                  <a:pt x="2679383" y="449580"/>
                </a:moveTo>
                <a:cubicBezTo>
                  <a:pt x="2700338" y="451485"/>
                  <a:pt x="2720340" y="453390"/>
                  <a:pt x="2741295" y="456248"/>
                </a:cubicBezTo>
                <a:cubicBezTo>
                  <a:pt x="2726055" y="461010"/>
                  <a:pt x="2709863" y="465773"/>
                  <a:pt x="2694623" y="470535"/>
                </a:cubicBezTo>
                <a:cubicBezTo>
                  <a:pt x="2673668" y="469583"/>
                  <a:pt x="2652713" y="467678"/>
                  <a:pt x="2632710" y="466725"/>
                </a:cubicBezTo>
                <a:cubicBezTo>
                  <a:pt x="2647950" y="461010"/>
                  <a:pt x="2663190" y="455295"/>
                  <a:pt x="2679383" y="449580"/>
                </a:cubicBezTo>
                <a:close/>
                <a:moveTo>
                  <a:pt x="2620328" y="470535"/>
                </a:moveTo>
                <a:cubicBezTo>
                  <a:pt x="2640330" y="471488"/>
                  <a:pt x="2661285" y="473393"/>
                  <a:pt x="2681288" y="474345"/>
                </a:cubicBezTo>
                <a:cubicBezTo>
                  <a:pt x="2662238" y="480060"/>
                  <a:pt x="2643188" y="486728"/>
                  <a:pt x="2624138" y="493395"/>
                </a:cubicBezTo>
                <a:cubicBezTo>
                  <a:pt x="2604135" y="493395"/>
                  <a:pt x="2583180" y="492443"/>
                  <a:pt x="2563178" y="492443"/>
                </a:cubicBezTo>
                <a:cubicBezTo>
                  <a:pt x="2582228" y="484823"/>
                  <a:pt x="2601278" y="478155"/>
                  <a:pt x="2620328" y="470535"/>
                </a:cubicBezTo>
                <a:close/>
                <a:moveTo>
                  <a:pt x="2618423" y="497205"/>
                </a:moveTo>
                <a:cubicBezTo>
                  <a:pt x="2637473" y="497205"/>
                  <a:pt x="2655570" y="498158"/>
                  <a:pt x="2674620" y="498158"/>
                </a:cubicBezTo>
                <a:cubicBezTo>
                  <a:pt x="2657475" y="502920"/>
                  <a:pt x="2640330" y="507683"/>
                  <a:pt x="2623185" y="512445"/>
                </a:cubicBezTo>
                <a:cubicBezTo>
                  <a:pt x="2604135" y="512445"/>
                  <a:pt x="2586038" y="513398"/>
                  <a:pt x="2566988" y="513398"/>
                </a:cubicBezTo>
                <a:cubicBezTo>
                  <a:pt x="2584133" y="508635"/>
                  <a:pt x="2601278" y="502920"/>
                  <a:pt x="2618423" y="497205"/>
                </a:cubicBezTo>
                <a:close/>
                <a:moveTo>
                  <a:pt x="2629853" y="493395"/>
                </a:moveTo>
                <a:cubicBezTo>
                  <a:pt x="2648903" y="487680"/>
                  <a:pt x="2667953" y="481013"/>
                  <a:pt x="2687003" y="475298"/>
                </a:cubicBezTo>
                <a:cubicBezTo>
                  <a:pt x="2707005" y="476250"/>
                  <a:pt x="2726055" y="478155"/>
                  <a:pt x="2746058" y="479108"/>
                </a:cubicBezTo>
                <a:cubicBezTo>
                  <a:pt x="2727008" y="483870"/>
                  <a:pt x="2707005" y="489585"/>
                  <a:pt x="2687955" y="494348"/>
                </a:cubicBezTo>
                <a:cubicBezTo>
                  <a:pt x="2668905" y="494348"/>
                  <a:pt x="2648903" y="494348"/>
                  <a:pt x="2629853" y="493395"/>
                </a:cubicBezTo>
                <a:close/>
                <a:moveTo>
                  <a:pt x="2700338" y="470535"/>
                </a:moveTo>
                <a:cubicBezTo>
                  <a:pt x="2715578" y="465773"/>
                  <a:pt x="2730818" y="461010"/>
                  <a:pt x="2746058" y="456248"/>
                </a:cubicBezTo>
                <a:cubicBezTo>
                  <a:pt x="2766060" y="458153"/>
                  <a:pt x="2785110" y="461010"/>
                  <a:pt x="2805113" y="462915"/>
                </a:cubicBezTo>
                <a:cubicBezTo>
                  <a:pt x="2789873" y="466725"/>
                  <a:pt x="2775585" y="470535"/>
                  <a:pt x="2760345" y="474345"/>
                </a:cubicBezTo>
                <a:cubicBezTo>
                  <a:pt x="2740343" y="473393"/>
                  <a:pt x="2720340" y="472440"/>
                  <a:pt x="2700338" y="470535"/>
                </a:cubicBezTo>
                <a:close/>
                <a:moveTo>
                  <a:pt x="2822258" y="465773"/>
                </a:moveTo>
                <a:cubicBezTo>
                  <a:pt x="2841308" y="467678"/>
                  <a:pt x="2860358" y="470535"/>
                  <a:pt x="2879408" y="472440"/>
                </a:cubicBezTo>
                <a:cubicBezTo>
                  <a:pt x="2866073" y="475298"/>
                  <a:pt x="2851785" y="478155"/>
                  <a:pt x="2838450" y="481013"/>
                </a:cubicBezTo>
                <a:cubicBezTo>
                  <a:pt x="2819400" y="479108"/>
                  <a:pt x="2799398" y="478155"/>
                  <a:pt x="2780348" y="476250"/>
                </a:cubicBezTo>
                <a:cubicBezTo>
                  <a:pt x="2793683" y="472440"/>
                  <a:pt x="2807970" y="468630"/>
                  <a:pt x="2822258" y="465773"/>
                </a:cubicBezTo>
                <a:close/>
                <a:moveTo>
                  <a:pt x="2891790" y="474345"/>
                </a:moveTo>
                <a:cubicBezTo>
                  <a:pt x="2906078" y="476250"/>
                  <a:pt x="2920365" y="478155"/>
                  <a:pt x="2934653" y="480060"/>
                </a:cubicBezTo>
                <a:cubicBezTo>
                  <a:pt x="2921318" y="481965"/>
                  <a:pt x="2907983" y="484823"/>
                  <a:pt x="2894648" y="486728"/>
                </a:cubicBezTo>
                <a:cubicBezTo>
                  <a:pt x="2880360" y="485775"/>
                  <a:pt x="2866073" y="483870"/>
                  <a:pt x="2851785" y="482918"/>
                </a:cubicBezTo>
                <a:cubicBezTo>
                  <a:pt x="2865120" y="480060"/>
                  <a:pt x="2878455" y="477203"/>
                  <a:pt x="2891790" y="474345"/>
                </a:cubicBezTo>
                <a:close/>
                <a:moveTo>
                  <a:pt x="2955608" y="481965"/>
                </a:moveTo>
                <a:cubicBezTo>
                  <a:pt x="2968943" y="483870"/>
                  <a:pt x="2983230" y="485775"/>
                  <a:pt x="2996565" y="487680"/>
                </a:cubicBezTo>
                <a:cubicBezTo>
                  <a:pt x="2984183" y="489585"/>
                  <a:pt x="2972753" y="490538"/>
                  <a:pt x="2960370" y="492443"/>
                </a:cubicBezTo>
                <a:cubicBezTo>
                  <a:pt x="2946083" y="491490"/>
                  <a:pt x="2932748" y="489585"/>
                  <a:pt x="2918460" y="488633"/>
                </a:cubicBezTo>
                <a:cubicBezTo>
                  <a:pt x="2931795" y="485775"/>
                  <a:pt x="2944178" y="483870"/>
                  <a:pt x="2955608" y="481965"/>
                </a:cubicBezTo>
                <a:close/>
                <a:moveTo>
                  <a:pt x="2951798" y="477203"/>
                </a:moveTo>
                <a:cubicBezTo>
                  <a:pt x="2936558" y="475298"/>
                  <a:pt x="2921318" y="473393"/>
                  <a:pt x="2906078" y="471488"/>
                </a:cubicBezTo>
                <a:cubicBezTo>
                  <a:pt x="2911793" y="470535"/>
                  <a:pt x="2917508" y="468630"/>
                  <a:pt x="2922270" y="467678"/>
                </a:cubicBezTo>
                <a:cubicBezTo>
                  <a:pt x="2936558" y="464820"/>
                  <a:pt x="2949893" y="461963"/>
                  <a:pt x="2964180" y="459105"/>
                </a:cubicBezTo>
                <a:cubicBezTo>
                  <a:pt x="2980373" y="461963"/>
                  <a:pt x="2995613" y="464820"/>
                  <a:pt x="3011805" y="467678"/>
                </a:cubicBezTo>
                <a:cubicBezTo>
                  <a:pt x="2991803" y="470535"/>
                  <a:pt x="2971800" y="473393"/>
                  <a:pt x="2951798" y="477203"/>
                </a:cubicBezTo>
                <a:close/>
                <a:moveTo>
                  <a:pt x="2921318" y="462915"/>
                </a:moveTo>
                <a:cubicBezTo>
                  <a:pt x="2911793" y="464820"/>
                  <a:pt x="2902268" y="466725"/>
                  <a:pt x="2892743" y="468630"/>
                </a:cubicBezTo>
                <a:cubicBezTo>
                  <a:pt x="2873693" y="465773"/>
                  <a:pt x="2853690" y="463868"/>
                  <a:pt x="2834640" y="461010"/>
                </a:cubicBezTo>
                <a:cubicBezTo>
                  <a:pt x="2854643" y="456248"/>
                  <a:pt x="2873693" y="450533"/>
                  <a:pt x="2893695" y="445770"/>
                </a:cubicBezTo>
                <a:cubicBezTo>
                  <a:pt x="2913698" y="448628"/>
                  <a:pt x="2932748" y="452438"/>
                  <a:pt x="2952750" y="455295"/>
                </a:cubicBezTo>
                <a:cubicBezTo>
                  <a:pt x="2942273" y="459105"/>
                  <a:pt x="2931795" y="461010"/>
                  <a:pt x="2921318" y="462915"/>
                </a:cubicBezTo>
                <a:close/>
                <a:moveTo>
                  <a:pt x="2817495" y="460058"/>
                </a:moveTo>
                <a:cubicBezTo>
                  <a:pt x="2797493" y="457200"/>
                  <a:pt x="2777490" y="455295"/>
                  <a:pt x="2756535" y="453390"/>
                </a:cubicBezTo>
                <a:cubicBezTo>
                  <a:pt x="2776538" y="446723"/>
                  <a:pt x="2796540" y="441008"/>
                  <a:pt x="2816543" y="435293"/>
                </a:cubicBezTo>
                <a:cubicBezTo>
                  <a:pt x="2837498" y="438150"/>
                  <a:pt x="2857500" y="441960"/>
                  <a:pt x="2878455" y="444818"/>
                </a:cubicBezTo>
                <a:cubicBezTo>
                  <a:pt x="2858453" y="449580"/>
                  <a:pt x="2838450" y="454343"/>
                  <a:pt x="2817495" y="460058"/>
                </a:cubicBezTo>
                <a:close/>
                <a:moveTo>
                  <a:pt x="2751773" y="452438"/>
                </a:moveTo>
                <a:cubicBezTo>
                  <a:pt x="2730818" y="450533"/>
                  <a:pt x="2709863" y="447675"/>
                  <a:pt x="2688908" y="445770"/>
                </a:cubicBezTo>
                <a:cubicBezTo>
                  <a:pt x="2708910" y="438150"/>
                  <a:pt x="2728913" y="431483"/>
                  <a:pt x="2748915" y="424815"/>
                </a:cubicBezTo>
                <a:cubicBezTo>
                  <a:pt x="2769870" y="427673"/>
                  <a:pt x="2790825" y="430530"/>
                  <a:pt x="2811780" y="434340"/>
                </a:cubicBezTo>
                <a:cubicBezTo>
                  <a:pt x="2792730" y="440055"/>
                  <a:pt x="2771775" y="445770"/>
                  <a:pt x="2751773" y="452438"/>
                </a:cubicBezTo>
                <a:close/>
                <a:moveTo>
                  <a:pt x="2674620" y="443865"/>
                </a:moveTo>
                <a:cubicBezTo>
                  <a:pt x="2654618" y="441960"/>
                  <a:pt x="2634615" y="440055"/>
                  <a:pt x="2614613" y="438150"/>
                </a:cubicBezTo>
                <a:cubicBezTo>
                  <a:pt x="2634615" y="429578"/>
                  <a:pt x="2654618" y="421958"/>
                  <a:pt x="2674620" y="413385"/>
                </a:cubicBezTo>
                <a:cubicBezTo>
                  <a:pt x="2694623" y="416243"/>
                  <a:pt x="2714625" y="419100"/>
                  <a:pt x="2735580" y="421958"/>
                </a:cubicBezTo>
                <a:cubicBezTo>
                  <a:pt x="2714625" y="429578"/>
                  <a:pt x="2694623" y="437198"/>
                  <a:pt x="2674620" y="443865"/>
                </a:cubicBezTo>
                <a:close/>
                <a:moveTo>
                  <a:pt x="2607945" y="438150"/>
                </a:moveTo>
                <a:cubicBezTo>
                  <a:pt x="2588895" y="436245"/>
                  <a:pt x="2568893" y="434340"/>
                  <a:pt x="2549843" y="433388"/>
                </a:cubicBezTo>
                <a:cubicBezTo>
                  <a:pt x="2569845" y="423863"/>
                  <a:pt x="2589848" y="415290"/>
                  <a:pt x="2608898" y="405765"/>
                </a:cubicBezTo>
                <a:cubicBezTo>
                  <a:pt x="2628900" y="408623"/>
                  <a:pt x="2647950" y="410528"/>
                  <a:pt x="2667953" y="413385"/>
                </a:cubicBezTo>
                <a:cubicBezTo>
                  <a:pt x="2647950" y="421005"/>
                  <a:pt x="2627948" y="429578"/>
                  <a:pt x="2607945" y="438150"/>
                </a:cubicBezTo>
                <a:close/>
                <a:moveTo>
                  <a:pt x="2598420" y="441960"/>
                </a:moveTo>
                <a:cubicBezTo>
                  <a:pt x="2582228" y="448628"/>
                  <a:pt x="2566035" y="455295"/>
                  <a:pt x="2548890" y="462915"/>
                </a:cubicBezTo>
                <a:cubicBezTo>
                  <a:pt x="2529840" y="461963"/>
                  <a:pt x="2510790" y="461010"/>
                  <a:pt x="2491740" y="461010"/>
                </a:cubicBezTo>
                <a:cubicBezTo>
                  <a:pt x="2507933" y="453390"/>
                  <a:pt x="2524125" y="445770"/>
                  <a:pt x="2540318" y="438150"/>
                </a:cubicBezTo>
                <a:cubicBezTo>
                  <a:pt x="2560320" y="438150"/>
                  <a:pt x="2579370" y="440055"/>
                  <a:pt x="2598420" y="441960"/>
                </a:cubicBezTo>
                <a:close/>
                <a:moveTo>
                  <a:pt x="2604135" y="469583"/>
                </a:moveTo>
                <a:cubicBezTo>
                  <a:pt x="2584133" y="477203"/>
                  <a:pt x="2565083" y="483870"/>
                  <a:pt x="2545080" y="491490"/>
                </a:cubicBezTo>
                <a:cubicBezTo>
                  <a:pt x="2526030" y="491490"/>
                  <a:pt x="2506980" y="491490"/>
                  <a:pt x="2488883" y="490538"/>
                </a:cubicBezTo>
                <a:cubicBezTo>
                  <a:pt x="2507933" y="481965"/>
                  <a:pt x="2526983" y="474345"/>
                  <a:pt x="2546985" y="465773"/>
                </a:cubicBezTo>
                <a:cubicBezTo>
                  <a:pt x="2565083" y="467678"/>
                  <a:pt x="2585085" y="468630"/>
                  <a:pt x="2604135" y="469583"/>
                </a:cubicBezTo>
                <a:close/>
                <a:moveTo>
                  <a:pt x="2534603" y="496253"/>
                </a:moveTo>
                <a:cubicBezTo>
                  <a:pt x="2516505" y="502920"/>
                  <a:pt x="2499360" y="509588"/>
                  <a:pt x="2481263" y="516255"/>
                </a:cubicBezTo>
                <a:cubicBezTo>
                  <a:pt x="2463165" y="517208"/>
                  <a:pt x="2445068" y="517208"/>
                  <a:pt x="2426970" y="518160"/>
                </a:cubicBezTo>
                <a:cubicBezTo>
                  <a:pt x="2444115" y="510540"/>
                  <a:pt x="2462213" y="502920"/>
                  <a:pt x="2479358" y="495300"/>
                </a:cubicBezTo>
                <a:cubicBezTo>
                  <a:pt x="2497455" y="495300"/>
                  <a:pt x="2515553" y="496253"/>
                  <a:pt x="2534603" y="496253"/>
                </a:cubicBezTo>
                <a:close/>
                <a:moveTo>
                  <a:pt x="2469833" y="521018"/>
                </a:moveTo>
                <a:cubicBezTo>
                  <a:pt x="2452688" y="527685"/>
                  <a:pt x="2435543" y="534353"/>
                  <a:pt x="2419350" y="541020"/>
                </a:cubicBezTo>
                <a:cubicBezTo>
                  <a:pt x="2402205" y="541973"/>
                  <a:pt x="2384108" y="543878"/>
                  <a:pt x="2366963" y="545783"/>
                </a:cubicBezTo>
                <a:cubicBezTo>
                  <a:pt x="2383155" y="538163"/>
                  <a:pt x="2400300" y="531495"/>
                  <a:pt x="2416493" y="523875"/>
                </a:cubicBezTo>
                <a:cubicBezTo>
                  <a:pt x="2434590" y="521970"/>
                  <a:pt x="2451735" y="521018"/>
                  <a:pt x="2469833" y="521018"/>
                </a:cubicBezTo>
                <a:close/>
                <a:moveTo>
                  <a:pt x="2401253" y="547688"/>
                </a:moveTo>
                <a:cubicBezTo>
                  <a:pt x="2386013" y="553403"/>
                  <a:pt x="2369820" y="560070"/>
                  <a:pt x="2354580" y="565785"/>
                </a:cubicBezTo>
                <a:cubicBezTo>
                  <a:pt x="2338388" y="567690"/>
                  <a:pt x="2321243" y="569595"/>
                  <a:pt x="2305050" y="572453"/>
                </a:cubicBezTo>
                <a:cubicBezTo>
                  <a:pt x="2320290" y="565785"/>
                  <a:pt x="2335530" y="559118"/>
                  <a:pt x="2350770" y="552450"/>
                </a:cubicBezTo>
                <a:cubicBezTo>
                  <a:pt x="2367915" y="550545"/>
                  <a:pt x="2385060" y="548640"/>
                  <a:pt x="2401253" y="547688"/>
                </a:cubicBezTo>
                <a:close/>
                <a:moveTo>
                  <a:pt x="2368868" y="567690"/>
                </a:moveTo>
                <a:cubicBezTo>
                  <a:pt x="2386965" y="565785"/>
                  <a:pt x="2405063" y="562928"/>
                  <a:pt x="2423160" y="561023"/>
                </a:cubicBezTo>
                <a:cubicBezTo>
                  <a:pt x="2410778" y="565785"/>
                  <a:pt x="2397443" y="569595"/>
                  <a:pt x="2385060" y="574358"/>
                </a:cubicBezTo>
                <a:cubicBezTo>
                  <a:pt x="2366010" y="577215"/>
                  <a:pt x="2347913" y="581025"/>
                  <a:pt x="2328863" y="583883"/>
                </a:cubicBezTo>
                <a:cubicBezTo>
                  <a:pt x="2342198" y="578168"/>
                  <a:pt x="2355533" y="572453"/>
                  <a:pt x="2368868" y="567690"/>
                </a:cubicBezTo>
                <a:close/>
                <a:moveTo>
                  <a:pt x="2381250" y="562928"/>
                </a:moveTo>
                <a:cubicBezTo>
                  <a:pt x="2395538" y="557213"/>
                  <a:pt x="2409825" y="551498"/>
                  <a:pt x="2424113" y="545783"/>
                </a:cubicBezTo>
                <a:cubicBezTo>
                  <a:pt x="2443163" y="543878"/>
                  <a:pt x="2461260" y="542925"/>
                  <a:pt x="2480310" y="541020"/>
                </a:cubicBezTo>
                <a:cubicBezTo>
                  <a:pt x="2466023" y="545783"/>
                  <a:pt x="2451735" y="550545"/>
                  <a:pt x="2437448" y="555308"/>
                </a:cubicBezTo>
                <a:cubicBezTo>
                  <a:pt x="2418398" y="558165"/>
                  <a:pt x="2400300" y="560070"/>
                  <a:pt x="2381250" y="562928"/>
                </a:cubicBezTo>
                <a:close/>
                <a:moveTo>
                  <a:pt x="2488883" y="540068"/>
                </a:moveTo>
                <a:cubicBezTo>
                  <a:pt x="2505075" y="539115"/>
                  <a:pt x="2522220" y="537210"/>
                  <a:pt x="2538413" y="536258"/>
                </a:cubicBezTo>
                <a:cubicBezTo>
                  <a:pt x="2525078" y="540068"/>
                  <a:pt x="2510790" y="543878"/>
                  <a:pt x="2497455" y="547688"/>
                </a:cubicBezTo>
                <a:cubicBezTo>
                  <a:pt x="2480310" y="549593"/>
                  <a:pt x="2464118" y="551498"/>
                  <a:pt x="2446973" y="553403"/>
                </a:cubicBezTo>
                <a:cubicBezTo>
                  <a:pt x="2460308" y="549593"/>
                  <a:pt x="2474595" y="544830"/>
                  <a:pt x="2488883" y="540068"/>
                </a:cubicBezTo>
                <a:close/>
                <a:moveTo>
                  <a:pt x="2507933" y="533400"/>
                </a:moveTo>
                <a:cubicBezTo>
                  <a:pt x="2523173" y="528638"/>
                  <a:pt x="2538413" y="522923"/>
                  <a:pt x="2554605" y="518160"/>
                </a:cubicBezTo>
                <a:cubicBezTo>
                  <a:pt x="2572703" y="518160"/>
                  <a:pt x="2590800" y="517208"/>
                  <a:pt x="2607945" y="517208"/>
                </a:cubicBezTo>
                <a:cubicBezTo>
                  <a:pt x="2592705" y="521970"/>
                  <a:pt x="2576513" y="525780"/>
                  <a:pt x="2561273" y="530543"/>
                </a:cubicBezTo>
                <a:cubicBezTo>
                  <a:pt x="2544128" y="531495"/>
                  <a:pt x="2526030" y="532448"/>
                  <a:pt x="2507933" y="533400"/>
                </a:cubicBezTo>
                <a:close/>
                <a:moveTo>
                  <a:pt x="2633663" y="516255"/>
                </a:moveTo>
                <a:cubicBezTo>
                  <a:pt x="2650808" y="516255"/>
                  <a:pt x="2667000" y="515303"/>
                  <a:pt x="2684145" y="515303"/>
                </a:cubicBezTo>
                <a:cubicBezTo>
                  <a:pt x="2669858" y="518160"/>
                  <a:pt x="2656523" y="521970"/>
                  <a:pt x="2642235" y="524828"/>
                </a:cubicBezTo>
                <a:cubicBezTo>
                  <a:pt x="2625090" y="525780"/>
                  <a:pt x="2607945" y="526733"/>
                  <a:pt x="2591753" y="527685"/>
                </a:cubicBezTo>
                <a:cubicBezTo>
                  <a:pt x="2605088" y="524828"/>
                  <a:pt x="2619375" y="520065"/>
                  <a:pt x="2633663" y="516255"/>
                </a:cubicBezTo>
                <a:close/>
                <a:moveTo>
                  <a:pt x="2648903" y="512445"/>
                </a:moveTo>
                <a:cubicBezTo>
                  <a:pt x="2665095" y="507683"/>
                  <a:pt x="2680335" y="503873"/>
                  <a:pt x="2696528" y="499110"/>
                </a:cubicBezTo>
                <a:cubicBezTo>
                  <a:pt x="2714625" y="500063"/>
                  <a:pt x="2731770" y="500063"/>
                  <a:pt x="2749868" y="501015"/>
                </a:cubicBezTo>
                <a:cubicBezTo>
                  <a:pt x="2734628" y="504825"/>
                  <a:pt x="2718435" y="508635"/>
                  <a:pt x="2703195" y="511493"/>
                </a:cubicBezTo>
                <a:cubicBezTo>
                  <a:pt x="2684145" y="511493"/>
                  <a:pt x="2666048" y="512445"/>
                  <a:pt x="2648903" y="512445"/>
                </a:cubicBezTo>
                <a:close/>
                <a:moveTo>
                  <a:pt x="2708910" y="495300"/>
                </a:moveTo>
                <a:cubicBezTo>
                  <a:pt x="2727960" y="490538"/>
                  <a:pt x="2746058" y="485775"/>
                  <a:pt x="2765108" y="480060"/>
                </a:cubicBezTo>
                <a:cubicBezTo>
                  <a:pt x="2784158" y="481013"/>
                  <a:pt x="2802255" y="482918"/>
                  <a:pt x="2821305" y="484823"/>
                </a:cubicBezTo>
                <a:cubicBezTo>
                  <a:pt x="2802255" y="488633"/>
                  <a:pt x="2783205" y="493395"/>
                  <a:pt x="2765108" y="497205"/>
                </a:cubicBezTo>
                <a:cubicBezTo>
                  <a:pt x="2746058" y="496253"/>
                  <a:pt x="2727008" y="496253"/>
                  <a:pt x="2708910" y="495300"/>
                </a:cubicBezTo>
                <a:close/>
                <a:moveTo>
                  <a:pt x="2834640" y="485775"/>
                </a:moveTo>
                <a:cubicBezTo>
                  <a:pt x="2847975" y="486728"/>
                  <a:pt x="2861310" y="487680"/>
                  <a:pt x="2874645" y="489585"/>
                </a:cubicBezTo>
                <a:cubicBezTo>
                  <a:pt x="2855595" y="492443"/>
                  <a:pt x="2836545" y="496253"/>
                  <a:pt x="2817495" y="499110"/>
                </a:cubicBezTo>
                <a:cubicBezTo>
                  <a:pt x="2805113" y="498158"/>
                  <a:pt x="2792730" y="498158"/>
                  <a:pt x="2779395" y="497205"/>
                </a:cubicBezTo>
                <a:cubicBezTo>
                  <a:pt x="2798445" y="494348"/>
                  <a:pt x="2816543" y="490538"/>
                  <a:pt x="2834640" y="485775"/>
                </a:cubicBezTo>
                <a:close/>
                <a:moveTo>
                  <a:pt x="2898458" y="491490"/>
                </a:moveTo>
                <a:cubicBezTo>
                  <a:pt x="2910840" y="492443"/>
                  <a:pt x="2923223" y="493395"/>
                  <a:pt x="2936558" y="495300"/>
                </a:cubicBezTo>
                <a:cubicBezTo>
                  <a:pt x="2917508" y="497205"/>
                  <a:pt x="2898458" y="500063"/>
                  <a:pt x="2879408" y="501968"/>
                </a:cubicBezTo>
                <a:cubicBezTo>
                  <a:pt x="2868930" y="501015"/>
                  <a:pt x="2857500" y="501015"/>
                  <a:pt x="2847023" y="500063"/>
                </a:cubicBezTo>
                <a:cubicBezTo>
                  <a:pt x="2864168" y="498158"/>
                  <a:pt x="2881313" y="494348"/>
                  <a:pt x="2898458" y="491490"/>
                </a:cubicBezTo>
                <a:close/>
                <a:moveTo>
                  <a:pt x="2956560" y="497205"/>
                </a:moveTo>
                <a:cubicBezTo>
                  <a:pt x="2973705" y="499110"/>
                  <a:pt x="2991803" y="500063"/>
                  <a:pt x="3008948" y="501968"/>
                </a:cubicBezTo>
                <a:cubicBezTo>
                  <a:pt x="2991803" y="502920"/>
                  <a:pt x="2974658" y="504825"/>
                  <a:pt x="2956560" y="505778"/>
                </a:cubicBezTo>
                <a:cubicBezTo>
                  <a:pt x="2939415" y="504825"/>
                  <a:pt x="2921318" y="503873"/>
                  <a:pt x="2904173" y="502920"/>
                </a:cubicBezTo>
                <a:cubicBezTo>
                  <a:pt x="2922270" y="501015"/>
                  <a:pt x="2939415" y="499110"/>
                  <a:pt x="2956560" y="497205"/>
                </a:cubicBezTo>
                <a:close/>
                <a:moveTo>
                  <a:pt x="2981325" y="494348"/>
                </a:moveTo>
                <a:cubicBezTo>
                  <a:pt x="2991803" y="493395"/>
                  <a:pt x="3003233" y="491490"/>
                  <a:pt x="3013710" y="490538"/>
                </a:cubicBezTo>
                <a:cubicBezTo>
                  <a:pt x="3031808" y="493395"/>
                  <a:pt x="3049905" y="495300"/>
                  <a:pt x="3068003" y="498158"/>
                </a:cubicBezTo>
                <a:cubicBezTo>
                  <a:pt x="3058478" y="499110"/>
                  <a:pt x="3049905" y="499110"/>
                  <a:pt x="3040380" y="500063"/>
                </a:cubicBezTo>
                <a:cubicBezTo>
                  <a:pt x="3021330" y="498158"/>
                  <a:pt x="3001328" y="496253"/>
                  <a:pt x="2981325" y="494348"/>
                </a:cubicBezTo>
                <a:close/>
                <a:moveTo>
                  <a:pt x="3080385" y="499110"/>
                </a:moveTo>
                <a:cubicBezTo>
                  <a:pt x="3095625" y="501015"/>
                  <a:pt x="3111818" y="503873"/>
                  <a:pt x="3127058" y="505778"/>
                </a:cubicBezTo>
                <a:cubicBezTo>
                  <a:pt x="3121343" y="505778"/>
                  <a:pt x="3115628" y="505778"/>
                  <a:pt x="3109913" y="506730"/>
                </a:cubicBezTo>
                <a:cubicBezTo>
                  <a:pt x="3091815" y="504825"/>
                  <a:pt x="3073718" y="502920"/>
                  <a:pt x="3055620" y="501015"/>
                </a:cubicBezTo>
                <a:cubicBezTo>
                  <a:pt x="3064193" y="501015"/>
                  <a:pt x="3072765" y="500063"/>
                  <a:pt x="3080385" y="499110"/>
                </a:cubicBezTo>
                <a:close/>
                <a:moveTo>
                  <a:pt x="3103245" y="498158"/>
                </a:moveTo>
                <a:cubicBezTo>
                  <a:pt x="3122295" y="497205"/>
                  <a:pt x="3141345" y="495300"/>
                  <a:pt x="3159443" y="494348"/>
                </a:cubicBezTo>
                <a:cubicBezTo>
                  <a:pt x="3177540" y="497205"/>
                  <a:pt x="3194685" y="501015"/>
                  <a:pt x="3212783" y="504825"/>
                </a:cubicBezTo>
                <a:cubicBezTo>
                  <a:pt x="3193733" y="505778"/>
                  <a:pt x="3174683" y="505778"/>
                  <a:pt x="3154680" y="506730"/>
                </a:cubicBezTo>
                <a:cubicBezTo>
                  <a:pt x="3138488" y="502920"/>
                  <a:pt x="3121343" y="500063"/>
                  <a:pt x="3103245" y="498158"/>
                </a:cubicBezTo>
                <a:close/>
                <a:moveTo>
                  <a:pt x="3171825" y="490538"/>
                </a:moveTo>
                <a:cubicBezTo>
                  <a:pt x="3150870" y="486728"/>
                  <a:pt x="3130868" y="482918"/>
                  <a:pt x="3109913" y="479108"/>
                </a:cubicBezTo>
                <a:cubicBezTo>
                  <a:pt x="3125153" y="477203"/>
                  <a:pt x="3141345" y="475298"/>
                  <a:pt x="3156585" y="473393"/>
                </a:cubicBezTo>
                <a:cubicBezTo>
                  <a:pt x="3176588" y="478155"/>
                  <a:pt x="3196590" y="481965"/>
                  <a:pt x="3216593" y="486728"/>
                </a:cubicBezTo>
                <a:cubicBezTo>
                  <a:pt x="3202305" y="488633"/>
                  <a:pt x="3187065" y="489585"/>
                  <a:pt x="3171825" y="490538"/>
                </a:cubicBezTo>
                <a:close/>
                <a:moveTo>
                  <a:pt x="3095625" y="476250"/>
                </a:moveTo>
                <a:cubicBezTo>
                  <a:pt x="3079433" y="473393"/>
                  <a:pt x="3063240" y="470535"/>
                  <a:pt x="3047048" y="467678"/>
                </a:cubicBezTo>
                <a:cubicBezTo>
                  <a:pt x="3063240" y="464820"/>
                  <a:pt x="3079433" y="462915"/>
                  <a:pt x="3095625" y="460058"/>
                </a:cubicBezTo>
                <a:cubicBezTo>
                  <a:pt x="3111818" y="463868"/>
                  <a:pt x="3128010" y="467678"/>
                  <a:pt x="3145155" y="471488"/>
                </a:cubicBezTo>
                <a:cubicBezTo>
                  <a:pt x="3128010" y="472440"/>
                  <a:pt x="3111818" y="474345"/>
                  <a:pt x="3095625" y="476250"/>
                </a:cubicBezTo>
                <a:close/>
                <a:moveTo>
                  <a:pt x="3028950" y="463868"/>
                </a:moveTo>
                <a:cubicBezTo>
                  <a:pt x="3012758" y="461010"/>
                  <a:pt x="2996565" y="458153"/>
                  <a:pt x="2980373" y="455295"/>
                </a:cubicBezTo>
                <a:cubicBezTo>
                  <a:pt x="2996565" y="451485"/>
                  <a:pt x="3013710" y="448628"/>
                  <a:pt x="3029903" y="444818"/>
                </a:cubicBezTo>
                <a:cubicBezTo>
                  <a:pt x="3046095" y="448628"/>
                  <a:pt x="3063240" y="452438"/>
                  <a:pt x="3079433" y="455295"/>
                </a:cubicBezTo>
                <a:cubicBezTo>
                  <a:pt x="3062288" y="459105"/>
                  <a:pt x="3045143" y="461010"/>
                  <a:pt x="3028950" y="463868"/>
                </a:cubicBezTo>
                <a:close/>
                <a:moveTo>
                  <a:pt x="2967990" y="453390"/>
                </a:moveTo>
                <a:cubicBezTo>
                  <a:pt x="2947988" y="449580"/>
                  <a:pt x="2927985" y="446723"/>
                  <a:pt x="2907983" y="442913"/>
                </a:cubicBezTo>
                <a:cubicBezTo>
                  <a:pt x="2925128" y="438150"/>
                  <a:pt x="2942273" y="434340"/>
                  <a:pt x="2959418" y="429578"/>
                </a:cubicBezTo>
                <a:cubicBezTo>
                  <a:pt x="2979420" y="433388"/>
                  <a:pt x="2999423" y="438150"/>
                  <a:pt x="3018473" y="441960"/>
                </a:cubicBezTo>
                <a:cubicBezTo>
                  <a:pt x="3002280" y="446723"/>
                  <a:pt x="2985135" y="449580"/>
                  <a:pt x="2967990" y="453390"/>
                </a:cubicBezTo>
                <a:close/>
                <a:moveTo>
                  <a:pt x="2892743" y="441008"/>
                </a:moveTo>
                <a:cubicBezTo>
                  <a:pt x="2871788" y="437198"/>
                  <a:pt x="2850833" y="434340"/>
                  <a:pt x="2829878" y="430530"/>
                </a:cubicBezTo>
                <a:cubicBezTo>
                  <a:pt x="2847975" y="424815"/>
                  <a:pt x="2865120" y="420053"/>
                  <a:pt x="2883218" y="414338"/>
                </a:cubicBezTo>
                <a:cubicBezTo>
                  <a:pt x="2904173" y="418148"/>
                  <a:pt x="2925128" y="422910"/>
                  <a:pt x="2946083" y="426720"/>
                </a:cubicBezTo>
                <a:cubicBezTo>
                  <a:pt x="2927985" y="431483"/>
                  <a:pt x="2909888" y="436245"/>
                  <a:pt x="2892743" y="441008"/>
                </a:cubicBezTo>
                <a:close/>
                <a:moveTo>
                  <a:pt x="2825115" y="429578"/>
                </a:moveTo>
                <a:cubicBezTo>
                  <a:pt x="2804160" y="425768"/>
                  <a:pt x="2782253" y="422910"/>
                  <a:pt x="2761298" y="420053"/>
                </a:cubicBezTo>
                <a:cubicBezTo>
                  <a:pt x="2779395" y="413385"/>
                  <a:pt x="2797493" y="407670"/>
                  <a:pt x="2815590" y="401003"/>
                </a:cubicBezTo>
                <a:cubicBezTo>
                  <a:pt x="2836545" y="404813"/>
                  <a:pt x="2858453" y="409575"/>
                  <a:pt x="2879408" y="413385"/>
                </a:cubicBezTo>
                <a:cubicBezTo>
                  <a:pt x="2860358" y="419100"/>
                  <a:pt x="2843213" y="424815"/>
                  <a:pt x="2825115" y="429578"/>
                </a:cubicBezTo>
                <a:close/>
                <a:moveTo>
                  <a:pt x="2747010" y="418148"/>
                </a:moveTo>
                <a:cubicBezTo>
                  <a:pt x="2726055" y="415290"/>
                  <a:pt x="2706053" y="412433"/>
                  <a:pt x="2685098" y="409575"/>
                </a:cubicBezTo>
                <a:cubicBezTo>
                  <a:pt x="2703195" y="401955"/>
                  <a:pt x="2721293" y="395288"/>
                  <a:pt x="2739390" y="387668"/>
                </a:cubicBezTo>
                <a:cubicBezTo>
                  <a:pt x="2760345" y="391478"/>
                  <a:pt x="2780348" y="395288"/>
                  <a:pt x="2801303" y="399098"/>
                </a:cubicBezTo>
                <a:cubicBezTo>
                  <a:pt x="2784158" y="405765"/>
                  <a:pt x="2765108" y="411480"/>
                  <a:pt x="2747010" y="418148"/>
                </a:cubicBezTo>
                <a:close/>
                <a:moveTo>
                  <a:pt x="2679383" y="408623"/>
                </a:moveTo>
                <a:cubicBezTo>
                  <a:pt x="2659380" y="405765"/>
                  <a:pt x="2639378" y="402908"/>
                  <a:pt x="2619375" y="401003"/>
                </a:cubicBezTo>
                <a:cubicBezTo>
                  <a:pt x="2637473" y="392430"/>
                  <a:pt x="2655570" y="384810"/>
                  <a:pt x="2673668" y="376238"/>
                </a:cubicBezTo>
                <a:cubicBezTo>
                  <a:pt x="2693670" y="379095"/>
                  <a:pt x="2713673" y="382905"/>
                  <a:pt x="2733675" y="386715"/>
                </a:cubicBezTo>
                <a:cubicBezTo>
                  <a:pt x="2715578" y="394335"/>
                  <a:pt x="2697480" y="401003"/>
                  <a:pt x="2679383" y="408623"/>
                </a:cubicBezTo>
                <a:close/>
                <a:moveTo>
                  <a:pt x="178118" y="1125855"/>
                </a:moveTo>
                <a:cubicBezTo>
                  <a:pt x="659130" y="782003"/>
                  <a:pt x="1132523" y="487680"/>
                  <a:pt x="1664970" y="375285"/>
                </a:cubicBezTo>
                <a:cubicBezTo>
                  <a:pt x="1864995" y="333375"/>
                  <a:pt x="2072640" y="317183"/>
                  <a:pt x="2292668" y="330518"/>
                </a:cubicBezTo>
                <a:cubicBezTo>
                  <a:pt x="2415540" y="339090"/>
                  <a:pt x="2539365" y="354330"/>
                  <a:pt x="2665095" y="375285"/>
                </a:cubicBezTo>
                <a:cubicBezTo>
                  <a:pt x="2646998" y="383858"/>
                  <a:pt x="2627948" y="391478"/>
                  <a:pt x="2609850" y="400050"/>
                </a:cubicBezTo>
                <a:cubicBezTo>
                  <a:pt x="2484120" y="384810"/>
                  <a:pt x="2360295" y="374333"/>
                  <a:pt x="2237423" y="370523"/>
                </a:cubicBezTo>
                <a:cubicBezTo>
                  <a:pt x="2038350" y="363855"/>
                  <a:pt x="1847850" y="381953"/>
                  <a:pt x="1664970" y="421005"/>
                </a:cubicBezTo>
                <a:cubicBezTo>
                  <a:pt x="1134428" y="531495"/>
                  <a:pt x="661035" y="813435"/>
                  <a:pt x="176213" y="1126808"/>
                </a:cubicBezTo>
                <a:cubicBezTo>
                  <a:pt x="176213" y="1126808"/>
                  <a:pt x="177165" y="1125855"/>
                  <a:pt x="178118" y="1125855"/>
                </a:cubicBezTo>
                <a:close/>
                <a:moveTo>
                  <a:pt x="135255" y="1160145"/>
                </a:moveTo>
                <a:cubicBezTo>
                  <a:pt x="632460" y="834390"/>
                  <a:pt x="1119188" y="541973"/>
                  <a:pt x="1664970" y="426720"/>
                </a:cubicBezTo>
                <a:cubicBezTo>
                  <a:pt x="1847850" y="388620"/>
                  <a:pt x="2038350" y="369570"/>
                  <a:pt x="2237423" y="376238"/>
                </a:cubicBezTo>
                <a:cubicBezTo>
                  <a:pt x="2356485" y="380048"/>
                  <a:pt x="2478405" y="389573"/>
                  <a:pt x="2600325" y="403860"/>
                </a:cubicBezTo>
                <a:cubicBezTo>
                  <a:pt x="2580323" y="413385"/>
                  <a:pt x="2560320" y="421958"/>
                  <a:pt x="2540318" y="431483"/>
                </a:cubicBezTo>
                <a:cubicBezTo>
                  <a:pt x="2419350" y="421958"/>
                  <a:pt x="2300288" y="417195"/>
                  <a:pt x="2181225" y="417195"/>
                </a:cubicBezTo>
                <a:cubicBezTo>
                  <a:pt x="2004060" y="418148"/>
                  <a:pt x="1836420" y="436245"/>
                  <a:pt x="1672590" y="470535"/>
                </a:cubicBezTo>
                <a:cubicBezTo>
                  <a:pt x="1111568" y="588645"/>
                  <a:pt x="613410" y="880110"/>
                  <a:pt x="98108" y="1188720"/>
                </a:cubicBezTo>
                <a:cubicBezTo>
                  <a:pt x="110490" y="1179195"/>
                  <a:pt x="122873" y="1169670"/>
                  <a:pt x="135255" y="1160145"/>
                </a:cubicBezTo>
                <a:close/>
                <a:moveTo>
                  <a:pt x="44768" y="1221105"/>
                </a:moveTo>
                <a:cubicBezTo>
                  <a:pt x="57150" y="1212533"/>
                  <a:pt x="69533" y="1203008"/>
                  <a:pt x="80963" y="1194435"/>
                </a:cubicBezTo>
                <a:cubicBezTo>
                  <a:pt x="86678" y="1190625"/>
                  <a:pt x="91440" y="1187768"/>
                  <a:pt x="96203" y="1183958"/>
                </a:cubicBezTo>
                <a:cubicBezTo>
                  <a:pt x="94298" y="1184910"/>
                  <a:pt x="93345" y="1185863"/>
                  <a:pt x="91440" y="1187768"/>
                </a:cubicBezTo>
                <a:cubicBezTo>
                  <a:pt x="83820" y="1194435"/>
                  <a:pt x="76200" y="1200150"/>
                  <a:pt x="67628" y="1206818"/>
                </a:cubicBezTo>
                <a:cubicBezTo>
                  <a:pt x="61913" y="1211580"/>
                  <a:pt x="53340" y="1216343"/>
                  <a:pt x="44768" y="1221105"/>
                </a:cubicBezTo>
                <a:close/>
                <a:moveTo>
                  <a:pt x="2125980" y="460058"/>
                </a:moveTo>
                <a:cubicBezTo>
                  <a:pt x="1974533" y="465773"/>
                  <a:pt x="1828800" y="486728"/>
                  <a:pt x="1685925" y="516255"/>
                </a:cubicBezTo>
                <a:cubicBezTo>
                  <a:pt x="1106805" y="638175"/>
                  <a:pt x="587693" y="935355"/>
                  <a:pt x="49530" y="1227773"/>
                </a:cubicBezTo>
                <a:cubicBezTo>
                  <a:pt x="60960" y="1219200"/>
                  <a:pt x="72390" y="1209675"/>
                  <a:pt x="83820" y="1201103"/>
                </a:cubicBezTo>
                <a:cubicBezTo>
                  <a:pt x="604838" y="891540"/>
                  <a:pt x="1107758" y="595313"/>
                  <a:pt x="1673543" y="476250"/>
                </a:cubicBezTo>
                <a:cubicBezTo>
                  <a:pt x="1838325" y="441960"/>
                  <a:pt x="2005965" y="423863"/>
                  <a:pt x="2182178" y="422910"/>
                </a:cubicBezTo>
                <a:cubicBezTo>
                  <a:pt x="2297430" y="422910"/>
                  <a:pt x="2413635" y="427673"/>
                  <a:pt x="2531745" y="437198"/>
                </a:cubicBezTo>
                <a:cubicBezTo>
                  <a:pt x="2515553" y="444818"/>
                  <a:pt x="2498408" y="452438"/>
                  <a:pt x="2482215" y="461010"/>
                </a:cubicBezTo>
                <a:cubicBezTo>
                  <a:pt x="2362200" y="455295"/>
                  <a:pt x="2243138" y="455295"/>
                  <a:pt x="2125980" y="460058"/>
                </a:cubicBezTo>
                <a:close/>
                <a:moveTo>
                  <a:pt x="2483168" y="464820"/>
                </a:moveTo>
                <a:cubicBezTo>
                  <a:pt x="2502218" y="465773"/>
                  <a:pt x="2520315" y="466725"/>
                  <a:pt x="2539365" y="466725"/>
                </a:cubicBezTo>
                <a:cubicBezTo>
                  <a:pt x="2520315" y="475298"/>
                  <a:pt x="2500313" y="482918"/>
                  <a:pt x="2481263" y="491490"/>
                </a:cubicBezTo>
                <a:cubicBezTo>
                  <a:pt x="2463165" y="491490"/>
                  <a:pt x="2445068" y="491490"/>
                  <a:pt x="2426970" y="491490"/>
                </a:cubicBezTo>
                <a:cubicBezTo>
                  <a:pt x="2445068" y="482918"/>
                  <a:pt x="2464118" y="473393"/>
                  <a:pt x="2483168" y="464820"/>
                </a:cubicBezTo>
                <a:close/>
                <a:moveTo>
                  <a:pt x="2417445" y="496253"/>
                </a:moveTo>
                <a:cubicBezTo>
                  <a:pt x="2435543" y="496253"/>
                  <a:pt x="2453640" y="496253"/>
                  <a:pt x="2470785" y="496253"/>
                </a:cubicBezTo>
                <a:cubicBezTo>
                  <a:pt x="2452688" y="503873"/>
                  <a:pt x="2435543" y="511493"/>
                  <a:pt x="2417445" y="519113"/>
                </a:cubicBezTo>
                <a:cubicBezTo>
                  <a:pt x="2400300" y="520065"/>
                  <a:pt x="2382203" y="521018"/>
                  <a:pt x="2365058" y="521970"/>
                </a:cubicBezTo>
                <a:cubicBezTo>
                  <a:pt x="2383155" y="512445"/>
                  <a:pt x="2400300" y="503873"/>
                  <a:pt x="2417445" y="496253"/>
                </a:cubicBezTo>
                <a:close/>
                <a:moveTo>
                  <a:pt x="2356485" y="525780"/>
                </a:moveTo>
                <a:cubicBezTo>
                  <a:pt x="2373630" y="524828"/>
                  <a:pt x="2390775" y="523875"/>
                  <a:pt x="2407920" y="522923"/>
                </a:cubicBezTo>
                <a:cubicBezTo>
                  <a:pt x="2390775" y="530543"/>
                  <a:pt x="2373630" y="538163"/>
                  <a:pt x="2357438" y="545783"/>
                </a:cubicBezTo>
                <a:cubicBezTo>
                  <a:pt x="2340293" y="547688"/>
                  <a:pt x="2324100" y="548640"/>
                  <a:pt x="2306955" y="550545"/>
                </a:cubicBezTo>
                <a:cubicBezTo>
                  <a:pt x="2323148" y="541973"/>
                  <a:pt x="2340293" y="533400"/>
                  <a:pt x="2356485" y="525780"/>
                </a:cubicBezTo>
                <a:close/>
                <a:moveTo>
                  <a:pt x="2292668" y="557213"/>
                </a:moveTo>
                <a:cubicBezTo>
                  <a:pt x="2308860" y="555308"/>
                  <a:pt x="2325053" y="554355"/>
                  <a:pt x="2341245" y="552450"/>
                </a:cubicBezTo>
                <a:cubicBezTo>
                  <a:pt x="2326005" y="559118"/>
                  <a:pt x="2309813" y="566738"/>
                  <a:pt x="2294573" y="573405"/>
                </a:cubicBezTo>
                <a:cubicBezTo>
                  <a:pt x="2278380" y="575310"/>
                  <a:pt x="2263140" y="577215"/>
                  <a:pt x="2246948" y="580073"/>
                </a:cubicBezTo>
                <a:cubicBezTo>
                  <a:pt x="2262188" y="572453"/>
                  <a:pt x="2277428" y="564833"/>
                  <a:pt x="2292668" y="557213"/>
                </a:cubicBezTo>
                <a:close/>
                <a:moveTo>
                  <a:pt x="2238375" y="584835"/>
                </a:moveTo>
                <a:cubicBezTo>
                  <a:pt x="2253615" y="582930"/>
                  <a:pt x="2268855" y="581025"/>
                  <a:pt x="2284095" y="578168"/>
                </a:cubicBezTo>
                <a:cubicBezTo>
                  <a:pt x="2268855" y="584835"/>
                  <a:pt x="2253615" y="592455"/>
                  <a:pt x="2238375" y="599123"/>
                </a:cubicBezTo>
                <a:cubicBezTo>
                  <a:pt x="2223135" y="601980"/>
                  <a:pt x="2207895" y="604838"/>
                  <a:pt x="2192655" y="607695"/>
                </a:cubicBezTo>
                <a:cubicBezTo>
                  <a:pt x="2207895" y="600075"/>
                  <a:pt x="2223135" y="592455"/>
                  <a:pt x="2238375" y="584835"/>
                </a:cubicBezTo>
                <a:close/>
                <a:moveTo>
                  <a:pt x="2180273" y="614363"/>
                </a:moveTo>
                <a:cubicBezTo>
                  <a:pt x="2194560" y="611505"/>
                  <a:pt x="2208848" y="608648"/>
                  <a:pt x="2223135" y="606743"/>
                </a:cubicBezTo>
                <a:cubicBezTo>
                  <a:pt x="2206943" y="614363"/>
                  <a:pt x="2190750" y="621983"/>
                  <a:pt x="2174558" y="629603"/>
                </a:cubicBezTo>
                <a:cubicBezTo>
                  <a:pt x="2161223" y="632460"/>
                  <a:pt x="2146935" y="636270"/>
                  <a:pt x="2133600" y="639128"/>
                </a:cubicBezTo>
                <a:cubicBezTo>
                  <a:pt x="2148840" y="630555"/>
                  <a:pt x="2164080" y="622935"/>
                  <a:pt x="2180273" y="614363"/>
                </a:cubicBezTo>
                <a:close/>
                <a:moveTo>
                  <a:pt x="2112645" y="649605"/>
                </a:moveTo>
                <a:cubicBezTo>
                  <a:pt x="2125028" y="646748"/>
                  <a:pt x="2136458" y="643890"/>
                  <a:pt x="2148840" y="641033"/>
                </a:cubicBezTo>
                <a:cubicBezTo>
                  <a:pt x="2130743" y="649605"/>
                  <a:pt x="2112645" y="658178"/>
                  <a:pt x="2094548" y="665798"/>
                </a:cubicBezTo>
                <a:cubicBezTo>
                  <a:pt x="2084070" y="668655"/>
                  <a:pt x="2073593" y="671513"/>
                  <a:pt x="2064068" y="674370"/>
                </a:cubicBezTo>
                <a:cubicBezTo>
                  <a:pt x="2080260" y="665798"/>
                  <a:pt x="2096453" y="658178"/>
                  <a:pt x="2112645" y="649605"/>
                </a:cubicBezTo>
                <a:close/>
                <a:moveTo>
                  <a:pt x="1965008" y="727710"/>
                </a:moveTo>
                <a:cubicBezTo>
                  <a:pt x="1963103" y="728663"/>
                  <a:pt x="1961198" y="729615"/>
                  <a:pt x="1959293" y="729615"/>
                </a:cubicBezTo>
                <a:cubicBezTo>
                  <a:pt x="1968818" y="724853"/>
                  <a:pt x="1977390" y="720090"/>
                  <a:pt x="1986915" y="715328"/>
                </a:cubicBezTo>
                <a:cubicBezTo>
                  <a:pt x="1991678" y="713423"/>
                  <a:pt x="1996440" y="712470"/>
                  <a:pt x="2000250" y="710565"/>
                </a:cubicBezTo>
                <a:cubicBezTo>
                  <a:pt x="1988820" y="716280"/>
                  <a:pt x="1977390" y="721995"/>
                  <a:pt x="1965008" y="727710"/>
                </a:cubicBezTo>
                <a:close/>
                <a:moveTo>
                  <a:pt x="2020253" y="697230"/>
                </a:moveTo>
                <a:cubicBezTo>
                  <a:pt x="2028825" y="692468"/>
                  <a:pt x="2037398" y="688658"/>
                  <a:pt x="2045970" y="683895"/>
                </a:cubicBezTo>
                <a:cubicBezTo>
                  <a:pt x="2054543" y="681038"/>
                  <a:pt x="2063115" y="679133"/>
                  <a:pt x="2071688" y="676275"/>
                </a:cubicBezTo>
                <a:cubicBezTo>
                  <a:pt x="2063115" y="680085"/>
                  <a:pt x="2054543" y="684848"/>
                  <a:pt x="2045970" y="688658"/>
                </a:cubicBezTo>
                <a:cubicBezTo>
                  <a:pt x="2037398" y="691515"/>
                  <a:pt x="2028825" y="694373"/>
                  <a:pt x="2020253" y="697230"/>
                </a:cubicBezTo>
                <a:close/>
                <a:moveTo>
                  <a:pt x="2090738" y="674370"/>
                </a:moveTo>
                <a:cubicBezTo>
                  <a:pt x="2084070" y="676275"/>
                  <a:pt x="2076450" y="679133"/>
                  <a:pt x="2069783" y="681038"/>
                </a:cubicBezTo>
                <a:cubicBezTo>
                  <a:pt x="2076450" y="678180"/>
                  <a:pt x="2083118" y="674370"/>
                  <a:pt x="2089785" y="671513"/>
                </a:cubicBezTo>
                <a:cubicBezTo>
                  <a:pt x="2096453" y="669608"/>
                  <a:pt x="2104073" y="667703"/>
                  <a:pt x="2110740" y="665798"/>
                </a:cubicBezTo>
                <a:cubicBezTo>
                  <a:pt x="2104073" y="668655"/>
                  <a:pt x="2097405" y="671513"/>
                  <a:pt x="2090738" y="674370"/>
                </a:cubicBezTo>
                <a:close/>
                <a:moveTo>
                  <a:pt x="2112645" y="661035"/>
                </a:moveTo>
                <a:cubicBezTo>
                  <a:pt x="2129790" y="653415"/>
                  <a:pt x="2145983" y="644843"/>
                  <a:pt x="2163128" y="637223"/>
                </a:cubicBezTo>
                <a:cubicBezTo>
                  <a:pt x="2174558" y="634365"/>
                  <a:pt x="2185988" y="631508"/>
                  <a:pt x="2198370" y="629603"/>
                </a:cubicBezTo>
                <a:cubicBezTo>
                  <a:pt x="2179320" y="637223"/>
                  <a:pt x="2161223" y="644843"/>
                  <a:pt x="2142173" y="652463"/>
                </a:cubicBezTo>
                <a:cubicBezTo>
                  <a:pt x="2131695" y="655320"/>
                  <a:pt x="2122170" y="658178"/>
                  <a:pt x="2112645" y="661035"/>
                </a:cubicBezTo>
                <a:close/>
                <a:moveTo>
                  <a:pt x="2193608" y="638175"/>
                </a:moveTo>
                <a:cubicBezTo>
                  <a:pt x="2207895" y="632460"/>
                  <a:pt x="2222183" y="626745"/>
                  <a:pt x="2236470" y="620078"/>
                </a:cubicBezTo>
                <a:cubicBezTo>
                  <a:pt x="2249805" y="617220"/>
                  <a:pt x="2264093" y="614363"/>
                  <a:pt x="2277428" y="610553"/>
                </a:cubicBezTo>
                <a:cubicBezTo>
                  <a:pt x="2262188" y="616268"/>
                  <a:pt x="2246948" y="621030"/>
                  <a:pt x="2231708" y="626745"/>
                </a:cubicBezTo>
                <a:cubicBezTo>
                  <a:pt x="2219325" y="631508"/>
                  <a:pt x="2205990" y="635318"/>
                  <a:pt x="2193608" y="638175"/>
                </a:cubicBezTo>
                <a:close/>
                <a:moveTo>
                  <a:pt x="2260283" y="620078"/>
                </a:moveTo>
                <a:cubicBezTo>
                  <a:pt x="2270760" y="616268"/>
                  <a:pt x="2282190" y="612458"/>
                  <a:pt x="2292668" y="608648"/>
                </a:cubicBezTo>
                <a:cubicBezTo>
                  <a:pt x="2298383" y="607695"/>
                  <a:pt x="2304098" y="605790"/>
                  <a:pt x="2309813" y="604838"/>
                </a:cubicBezTo>
                <a:cubicBezTo>
                  <a:pt x="2293620" y="609600"/>
                  <a:pt x="2277428" y="615315"/>
                  <a:pt x="2260283" y="620078"/>
                </a:cubicBezTo>
                <a:close/>
                <a:moveTo>
                  <a:pt x="2268855" y="607695"/>
                </a:moveTo>
                <a:cubicBezTo>
                  <a:pt x="2282190" y="601980"/>
                  <a:pt x="2296478" y="596265"/>
                  <a:pt x="2309813" y="591503"/>
                </a:cubicBezTo>
                <a:cubicBezTo>
                  <a:pt x="2326958" y="588645"/>
                  <a:pt x="2344103" y="585788"/>
                  <a:pt x="2361248" y="582930"/>
                </a:cubicBezTo>
                <a:cubicBezTo>
                  <a:pt x="2348865" y="587693"/>
                  <a:pt x="2335530" y="591503"/>
                  <a:pt x="2323148" y="596265"/>
                </a:cubicBezTo>
                <a:cubicBezTo>
                  <a:pt x="2305050" y="600075"/>
                  <a:pt x="2286953" y="603885"/>
                  <a:pt x="2268855" y="607695"/>
                </a:cubicBezTo>
                <a:close/>
                <a:moveTo>
                  <a:pt x="2381250" y="582930"/>
                </a:moveTo>
                <a:cubicBezTo>
                  <a:pt x="2366963" y="585788"/>
                  <a:pt x="2352675" y="588645"/>
                  <a:pt x="2338388" y="592455"/>
                </a:cubicBezTo>
                <a:cubicBezTo>
                  <a:pt x="2349818" y="588645"/>
                  <a:pt x="2362200" y="583883"/>
                  <a:pt x="2373630" y="580073"/>
                </a:cubicBezTo>
                <a:cubicBezTo>
                  <a:pt x="2386965" y="578168"/>
                  <a:pt x="2400300" y="575310"/>
                  <a:pt x="2413635" y="573405"/>
                </a:cubicBezTo>
                <a:cubicBezTo>
                  <a:pt x="2402205" y="577215"/>
                  <a:pt x="2391728" y="580073"/>
                  <a:pt x="2381250" y="582930"/>
                </a:cubicBezTo>
                <a:close/>
                <a:moveTo>
                  <a:pt x="2397443" y="571500"/>
                </a:moveTo>
                <a:cubicBezTo>
                  <a:pt x="2408873" y="567690"/>
                  <a:pt x="2421255" y="562928"/>
                  <a:pt x="2432685" y="559118"/>
                </a:cubicBezTo>
                <a:cubicBezTo>
                  <a:pt x="2447925" y="557213"/>
                  <a:pt x="2464118" y="555308"/>
                  <a:pt x="2479358" y="553403"/>
                </a:cubicBezTo>
                <a:cubicBezTo>
                  <a:pt x="2467928" y="557213"/>
                  <a:pt x="2456498" y="560070"/>
                  <a:pt x="2445068" y="563880"/>
                </a:cubicBezTo>
                <a:cubicBezTo>
                  <a:pt x="2429828" y="566738"/>
                  <a:pt x="2413635" y="569595"/>
                  <a:pt x="2397443" y="571500"/>
                </a:cubicBezTo>
                <a:close/>
                <a:moveTo>
                  <a:pt x="2450783" y="568643"/>
                </a:moveTo>
                <a:cubicBezTo>
                  <a:pt x="2454593" y="567690"/>
                  <a:pt x="2458403" y="566738"/>
                  <a:pt x="2462213" y="565785"/>
                </a:cubicBezTo>
                <a:cubicBezTo>
                  <a:pt x="2469833" y="564833"/>
                  <a:pt x="2477453" y="562928"/>
                  <a:pt x="2484120" y="561975"/>
                </a:cubicBezTo>
                <a:cubicBezTo>
                  <a:pt x="2473643" y="563880"/>
                  <a:pt x="2462213" y="566738"/>
                  <a:pt x="2450783" y="568643"/>
                </a:cubicBezTo>
                <a:close/>
                <a:moveTo>
                  <a:pt x="2545080" y="548640"/>
                </a:moveTo>
                <a:cubicBezTo>
                  <a:pt x="2527935" y="551498"/>
                  <a:pt x="2510790" y="553403"/>
                  <a:pt x="2493645" y="556260"/>
                </a:cubicBezTo>
                <a:cubicBezTo>
                  <a:pt x="2501265" y="554355"/>
                  <a:pt x="2508885" y="551498"/>
                  <a:pt x="2516505" y="549593"/>
                </a:cubicBezTo>
                <a:cubicBezTo>
                  <a:pt x="2530793" y="547688"/>
                  <a:pt x="2545080" y="546735"/>
                  <a:pt x="2559368" y="544830"/>
                </a:cubicBezTo>
                <a:cubicBezTo>
                  <a:pt x="2554605" y="545783"/>
                  <a:pt x="2549843" y="547688"/>
                  <a:pt x="2545080" y="548640"/>
                </a:cubicBezTo>
                <a:close/>
                <a:moveTo>
                  <a:pt x="2533650" y="544830"/>
                </a:moveTo>
                <a:cubicBezTo>
                  <a:pt x="2545080" y="541973"/>
                  <a:pt x="2556510" y="538163"/>
                  <a:pt x="2567940" y="535305"/>
                </a:cubicBezTo>
                <a:cubicBezTo>
                  <a:pt x="2583180" y="534353"/>
                  <a:pt x="2597468" y="533400"/>
                  <a:pt x="2612708" y="532448"/>
                </a:cubicBezTo>
                <a:cubicBezTo>
                  <a:pt x="2602230" y="535305"/>
                  <a:pt x="2591753" y="537210"/>
                  <a:pt x="2581275" y="540068"/>
                </a:cubicBezTo>
                <a:cubicBezTo>
                  <a:pt x="2565083" y="541020"/>
                  <a:pt x="2549843" y="542925"/>
                  <a:pt x="2533650" y="544830"/>
                </a:cubicBezTo>
                <a:close/>
                <a:moveTo>
                  <a:pt x="2617470" y="536258"/>
                </a:moveTo>
                <a:cubicBezTo>
                  <a:pt x="2615565" y="536258"/>
                  <a:pt x="2613660" y="536258"/>
                  <a:pt x="2611755" y="537210"/>
                </a:cubicBezTo>
                <a:cubicBezTo>
                  <a:pt x="2620328" y="535305"/>
                  <a:pt x="2628900" y="533400"/>
                  <a:pt x="2636520" y="531495"/>
                </a:cubicBezTo>
                <a:cubicBezTo>
                  <a:pt x="2640330" y="531495"/>
                  <a:pt x="2645093" y="531495"/>
                  <a:pt x="2648903" y="530543"/>
                </a:cubicBezTo>
                <a:cubicBezTo>
                  <a:pt x="2639378" y="531495"/>
                  <a:pt x="2628900" y="534353"/>
                  <a:pt x="2617470" y="536258"/>
                </a:cubicBezTo>
                <a:close/>
                <a:moveTo>
                  <a:pt x="2688908" y="522923"/>
                </a:moveTo>
                <a:cubicBezTo>
                  <a:pt x="2681288" y="522923"/>
                  <a:pt x="2673668" y="523875"/>
                  <a:pt x="2667000" y="523875"/>
                </a:cubicBezTo>
                <a:cubicBezTo>
                  <a:pt x="2679383" y="521018"/>
                  <a:pt x="2691765" y="518160"/>
                  <a:pt x="2704148" y="515303"/>
                </a:cubicBezTo>
                <a:cubicBezTo>
                  <a:pt x="2712720" y="515303"/>
                  <a:pt x="2721293" y="515303"/>
                  <a:pt x="2729865" y="515303"/>
                </a:cubicBezTo>
                <a:cubicBezTo>
                  <a:pt x="2715578" y="518160"/>
                  <a:pt x="2702243" y="520065"/>
                  <a:pt x="2688908" y="522923"/>
                </a:cubicBezTo>
                <a:close/>
                <a:moveTo>
                  <a:pt x="2744153" y="520065"/>
                </a:moveTo>
                <a:cubicBezTo>
                  <a:pt x="2741295" y="520065"/>
                  <a:pt x="2739390" y="520065"/>
                  <a:pt x="2736533" y="520065"/>
                </a:cubicBezTo>
                <a:cubicBezTo>
                  <a:pt x="2746058" y="518160"/>
                  <a:pt x="2755583" y="516255"/>
                  <a:pt x="2765108" y="515303"/>
                </a:cubicBezTo>
                <a:cubicBezTo>
                  <a:pt x="2770823" y="515303"/>
                  <a:pt x="2775585" y="515303"/>
                  <a:pt x="2781300" y="515303"/>
                </a:cubicBezTo>
                <a:cubicBezTo>
                  <a:pt x="2767965" y="516255"/>
                  <a:pt x="2756535" y="518160"/>
                  <a:pt x="2744153" y="520065"/>
                </a:cubicBezTo>
                <a:close/>
                <a:moveTo>
                  <a:pt x="2750820" y="511493"/>
                </a:moveTo>
                <a:cubicBezTo>
                  <a:pt x="2740343" y="511493"/>
                  <a:pt x="2730818" y="511493"/>
                  <a:pt x="2720340" y="511493"/>
                </a:cubicBezTo>
                <a:cubicBezTo>
                  <a:pt x="2734628" y="508635"/>
                  <a:pt x="2749868" y="504825"/>
                  <a:pt x="2764155" y="501015"/>
                </a:cubicBezTo>
                <a:cubicBezTo>
                  <a:pt x="2775585" y="501015"/>
                  <a:pt x="2787015" y="501968"/>
                  <a:pt x="2798445" y="501968"/>
                </a:cubicBezTo>
                <a:cubicBezTo>
                  <a:pt x="2783205" y="505778"/>
                  <a:pt x="2767013" y="508635"/>
                  <a:pt x="2750820" y="511493"/>
                </a:cubicBezTo>
                <a:close/>
                <a:moveTo>
                  <a:pt x="2827973" y="503873"/>
                </a:moveTo>
                <a:cubicBezTo>
                  <a:pt x="2837498" y="503873"/>
                  <a:pt x="2847023" y="504825"/>
                  <a:pt x="2855595" y="504825"/>
                </a:cubicBezTo>
                <a:cubicBezTo>
                  <a:pt x="2840355" y="506730"/>
                  <a:pt x="2825115" y="508635"/>
                  <a:pt x="2808923" y="510540"/>
                </a:cubicBezTo>
                <a:cubicBezTo>
                  <a:pt x="2801303" y="510540"/>
                  <a:pt x="2793683" y="510540"/>
                  <a:pt x="2786063" y="510540"/>
                </a:cubicBezTo>
                <a:cubicBezTo>
                  <a:pt x="2801303" y="508635"/>
                  <a:pt x="2814638" y="506730"/>
                  <a:pt x="2827973" y="503873"/>
                </a:cubicBezTo>
                <a:close/>
                <a:moveTo>
                  <a:pt x="2834640" y="516255"/>
                </a:moveTo>
                <a:cubicBezTo>
                  <a:pt x="2821305" y="517208"/>
                  <a:pt x="2807018" y="517208"/>
                  <a:pt x="2793683" y="518160"/>
                </a:cubicBezTo>
                <a:cubicBezTo>
                  <a:pt x="2800350" y="517208"/>
                  <a:pt x="2807018" y="516255"/>
                  <a:pt x="2813685" y="515303"/>
                </a:cubicBezTo>
                <a:cubicBezTo>
                  <a:pt x="2824163" y="515303"/>
                  <a:pt x="2834640" y="515303"/>
                  <a:pt x="2845118" y="515303"/>
                </a:cubicBezTo>
                <a:cubicBezTo>
                  <a:pt x="2841308" y="515303"/>
                  <a:pt x="2837498" y="515303"/>
                  <a:pt x="2834640" y="516255"/>
                </a:cubicBezTo>
                <a:close/>
                <a:moveTo>
                  <a:pt x="2843213" y="511493"/>
                </a:moveTo>
                <a:cubicBezTo>
                  <a:pt x="2855595" y="509588"/>
                  <a:pt x="2867978" y="508635"/>
                  <a:pt x="2881313" y="506730"/>
                </a:cubicBezTo>
                <a:cubicBezTo>
                  <a:pt x="2896553" y="507683"/>
                  <a:pt x="2910840" y="507683"/>
                  <a:pt x="2926080" y="508635"/>
                </a:cubicBezTo>
                <a:cubicBezTo>
                  <a:pt x="2913698" y="509588"/>
                  <a:pt x="2902268" y="510540"/>
                  <a:pt x="2889885" y="511493"/>
                </a:cubicBezTo>
                <a:cubicBezTo>
                  <a:pt x="2874645" y="511493"/>
                  <a:pt x="2859405" y="511493"/>
                  <a:pt x="2843213" y="511493"/>
                </a:cubicBezTo>
                <a:close/>
                <a:moveTo>
                  <a:pt x="2945130" y="511493"/>
                </a:moveTo>
                <a:cubicBezTo>
                  <a:pt x="2936558" y="511493"/>
                  <a:pt x="2928938" y="511493"/>
                  <a:pt x="2920365" y="511493"/>
                </a:cubicBezTo>
                <a:cubicBezTo>
                  <a:pt x="2928938" y="510540"/>
                  <a:pt x="2937510" y="510540"/>
                  <a:pt x="2946083" y="509588"/>
                </a:cubicBezTo>
                <a:cubicBezTo>
                  <a:pt x="2954655" y="509588"/>
                  <a:pt x="2962275" y="510540"/>
                  <a:pt x="2970848" y="510540"/>
                </a:cubicBezTo>
                <a:cubicBezTo>
                  <a:pt x="2962275" y="511493"/>
                  <a:pt x="2953703" y="511493"/>
                  <a:pt x="2945130" y="511493"/>
                </a:cubicBezTo>
                <a:close/>
                <a:moveTo>
                  <a:pt x="3019425" y="509588"/>
                </a:moveTo>
                <a:cubicBezTo>
                  <a:pt x="3006090" y="508635"/>
                  <a:pt x="2991803" y="507683"/>
                  <a:pt x="2978468" y="507683"/>
                </a:cubicBezTo>
                <a:cubicBezTo>
                  <a:pt x="2993708" y="506730"/>
                  <a:pt x="3009900" y="504825"/>
                  <a:pt x="3025140" y="503873"/>
                </a:cubicBezTo>
                <a:cubicBezTo>
                  <a:pt x="3039428" y="504825"/>
                  <a:pt x="3053715" y="506730"/>
                  <a:pt x="3068003" y="507683"/>
                </a:cubicBezTo>
                <a:cubicBezTo>
                  <a:pt x="3051810" y="508635"/>
                  <a:pt x="3035618" y="508635"/>
                  <a:pt x="3019425" y="509588"/>
                </a:cubicBezTo>
                <a:close/>
                <a:moveTo>
                  <a:pt x="3095625" y="513398"/>
                </a:moveTo>
                <a:cubicBezTo>
                  <a:pt x="3088005" y="513398"/>
                  <a:pt x="3080385" y="512445"/>
                  <a:pt x="3072765" y="512445"/>
                </a:cubicBezTo>
                <a:cubicBezTo>
                  <a:pt x="3083243" y="512445"/>
                  <a:pt x="3093720" y="511493"/>
                  <a:pt x="3104198" y="511493"/>
                </a:cubicBezTo>
                <a:cubicBezTo>
                  <a:pt x="3112770" y="512445"/>
                  <a:pt x="3122295" y="513398"/>
                  <a:pt x="3130868" y="514350"/>
                </a:cubicBezTo>
                <a:cubicBezTo>
                  <a:pt x="3119438" y="513398"/>
                  <a:pt x="3107055" y="513398"/>
                  <a:pt x="3095625" y="513398"/>
                </a:cubicBezTo>
                <a:close/>
                <a:moveTo>
                  <a:pt x="3146108" y="510540"/>
                </a:moveTo>
                <a:cubicBezTo>
                  <a:pt x="3148965" y="510540"/>
                  <a:pt x="3151823" y="510540"/>
                  <a:pt x="3154680" y="510540"/>
                </a:cubicBezTo>
                <a:cubicBezTo>
                  <a:pt x="3163253" y="511493"/>
                  <a:pt x="3172778" y="513398"/>
                  <a:pt x="3181350" y="514350"/>
                </a:cubicBezTo>
                <a:cubicBezTo>
                  <a:pt x="3168968" y="512445"/>
                  <a:pt x="3157538" y="511493"/>
                  <a:pt x="3146108" y="510540"/>
                </a:cubicBezTo>
                <a:close/>
                <a:moveTo>
                  <a:pt x="3182303" y="509588"/>
                </a:moveTo>
                <a:cubicBezTo>
                  <a:pt x="3199448" y="509588"/>
                  <a:pt x="3216593" y="508635"/>
                  <a:pt x="3234690" y="508635"/>
                </a:cubicBezTo>
                <a:cubicBezTo>
                  <a:pt x="3250883" y="511493"/>
                  <a:pt x="3266123" y="514350"/>
                  <a:pt x="3282315" y="517208"/>
                </a:cubicBezTo>
                <a:cubicBezTo>
                  <a:pt x="3264218" y="517208"/>
                  <a:pt x="3246120" y="516255"/>
                  <a:pt x="3228023" y="516255"/>
                </a:cubicBezTo>
                <a:cubicBezTo>
                  <a:pt x="3212783" y="513398"/>
                  <a:pt x="3197543" y="511493"/>
                  <a:pt x="3182303" y="509588"/>
                </a:cubicBezTo>
                <a:close/>
                <a:moveTo>
                  <a:pt x="3294698" y="525780"/>
                </a:moveTo>
                <a:cubicBezTo>
                  <a:pt x="3293745" y="525780"/>
                  <a:pt x="3293745" y="525780"/>
                  <a:pt x="3294698" y="525780"/>
                </a:cubicBezTo>
                <a:cubicBezTo>
                  <a:pt x="3282315" y="523875"/>
                  <a:pt x="3269933" y="521970"/>
                  <a:pt x="3258503" y="520065"/>
                </a:cubicBezTo>
                <a:cubicBezTo>
                  <a:pt x="3273743" y="520065"/>
                  <a:pt x="3289935" y="521018"/>
                  <a:pt x="3305175" y="521018"/>
                </a:cubicBezTo>
                <a:cubicBezTo>
                  <a:pt x="3318510" y="523875"/>
                  <a:pt x="3331845" y="525780"/>
                  <a:pt x="3344228" y="528638"/>
                </a:cubicBezTo>
                <a:cubicBezTo>
                  <a:pt x="3327083" y="527685"/>
                  <a:pt x="3310890" y="526733"/>
                  <a:pt x="3294698" y="525780"/>
                </a:cubicBezTo>
                <a:close/>
                <a:moveTo>
                  <a:pt x="3387090" y="531495"/>
                </a:moveTo>
                <a:cubicBezTo>
                  <a:pt x="3369945" y="528638"/>
                  <a:pt x="3353753" y="524828"/>
                  <a:pt x="3336608" y="521970"/>
                </a:cubicBezTo>
                <a:cubicBezTo>
                  <a:pt x="3347085" y="521970"/>
                  <a:pt x="3356610" y="521970"/>
                  <a:pt x="3367088" y="522923"/>
                </a:cubicBezTo>
                <a:cubicBezTo>
                  <a:pt x="3382328" y="526733"/>
                  <a:pt x="3397568" y="529590"/>
                  <a:pt x="3412808" y="533400"/>
                </a:cubicBezTo>
                <a:cubicBezTo>
                  <a:pt x="3404235" y="532448"/>
                  <a:pt x="3395663" y="531495"/>
                  <a:pt x="3387090" y="531495"/>
                </a:cubicBezTo>
                <a:close/>
                <a:moveTo>
                  <a:pt x="3423285" y="544830"/>
                </a:moveTo>
                <a:cubicBezTo>
                  <a:pt x="3427095" y="544830"/>
                  <a:pt x="3429953" y="545783"/>
                  <a:pt x="3433763" y="545783"/>
                </a:cubicBezTo>
                <a:cubicBezTo>
                  <a:pt x="3437573" y="546735"/>
                  <a:pt x="3440430" y="546735"/>
                  <a:pt x="3444240" y="547688"/>
                </a:cubicBezTo>
                <a:cubicBezTo>
                  <a:pt x="3436620" y="546735"/>
                  <a:pt x="3429953" y="545783"/>
                  <a:pt x="3423285" y="544830"/>
                </a:cubicBezTo>
                <a:close/>
                <a:moveTo>
                  <a:pt x="3433763" y="540068"/>
                </a:moveTo>
                <a:cubicBezTo>
                  <a:pt x="3429000" y="539115"/>
                  <a:pt x="3423285" y="538163"/>
                  <a:pt x="3418523" y="537210"/>
                </a:cubicBezTo>
                <a:cubicBezTo>
                  <a:pt x="3424238" y="537210"/>
                  <a:pt x="3430905" y="538163"/>
                  <a:pt x="3436620" y="538163"/>
                </a:cubicBezTo>
                <a:cubicBezTo>
                  <a:pt x="3442335" y="539115"/>
                  <a:pt x="3447098" y="541020"/>
                  <a:pt x="3452813" y="541973"/>
                </a:cubicBezTo>
                <a:cubicBezTo>
                  <a:pt x="3446145" y="541020"/>
                  <a:pt x="3440430" y="541020"/>
                  <a:pt x="3433763" y="540068"/>
                </a:cubicBezTo>
                <a:close/>
                <a:moveTo>
                  <a:pt x="3548063" y="557213"/>
                </a:moveTo>
                <a:cubicBezTo>
                  <a:pt x="3562350" y="561023"/>
                  <a:pt x="3575685" y="564833"/>
                  <a:pt x="3589973" y="568643"/>
                </a:cubicBezTo>
                <a:cubicBezTo>
                  <a:pt x="3584258" y="567690"/>
                  <a:pt x="3578543" y="566738"/>
                  <a:pt x="3572828" y="565785"/>
                </a:cubicBezTo>
                <a:cubicBezTo>
                  <a:pt x="3563303" y="563880"/>
                  <a:pt x="3553778" y="561975"/>
                  <a:pt x="3544253" y="560070"/>
                </a:cubicBezTo>
                <a:cubicBezTo>
                  <a:pt x="3533775" y="558165"/>
                  <a:pt x="3524250" y="555308"/>
                  <a:pt x="3513773" y="553403"/>
                </a:cubicBezTo>
                <a:cubicBezTo>
                  <a:pt x="3525203" y="555308"/>
                  <a:pt x="3536633" y="556260"/>
                  <a:pt x="3548063" y="557213"/>
                </a:cubicBezTo>
                <a:close/>
                <a:moveTo>
                  <a:pt x="3489960" y="541020"/>
                </a:moveTo>
                <a:cubicBezTo>
                  <a:pt x="3498533" y="542925"/>
                  <a:pt x="3507105" y="545783"/>
                  <a:pt x="3515678" y="547688"/>
                </a:cubicBezTo>
                <a:cubicBezTo>
                  <a:pt x="3500438" y="545783"/>
                  <a:pt x="3485198" y="544830"/>
                  <a:pt x="3469958" y="542925"/>
                </a:cubicBezTo>
                <a:cubicBezTo>
                  <a:pt x="3463290" y="541020"/>
                  <a:pt x="3456623" y="540068"/>
                  <a:pt x="3449003" y="538163"/>
                </a:cubicBezTo>
                <a:cubicBezTo>
                  <a:pt x="3463290" y="540068"/>
                  <a:pt x="3476625" y="540068"/>
                  <a:pt x="3489960" y="541020"/>
                </a:cubicBezTo>
                <a:close/>
                <a:moveTo>
                  <a:pt x="3424238" y="522923"/>
                </a:moveTo>
                <a:cubicBezTo>
                  <a:pt x="3440430" y="527685"/>
                  <a:pt x="3455670" y="531495"/>
                  <a:pt x="3471863" y="536258"/>
                </a:cubicBezTo>
                <a:cubicBezTo>
                  <a:pt x="3456623" y="535305"/>
                  <a:pt x="3442335" y="534353"/>
                  <a:pt x="3427095" y="533400"/>
                </a:cubicBezTo>
                <a:cubicBezTo>
                  <a:pt x="3410903" y="529590"/>
                  <a:pt x="3395663" y="525780"/>
                  <a:pt x="3379470" y="521970"/>
                </a:cubicBezTo>
                <a:cubicBezTo>
                  <a:pt x="3393758" y="522923"/>
                  <a:pt x="3408998" y="522923"/>
                  <a:pt x="3424238" y="522923"/>
                </a:cubicBezTo>
                <a:close/>
                <a:moveTo>
                  <a:pt x="3356610" y="504825"/>
                </a:moveTo>
                <a:cubicBezTo>
                  <a:pt x="3373755" y="509588"/>
                  <a:pt x="3391853" y="514350"/>
                  <a:pt x="3408998" y="519113"/>
                </a:cubicBezTo>
                <a:cubicBezTo>
                  <a:pt x="3392805" y="519113"/>
                  <a:pt x="3376613" y="518160"/>
                  <a:pt x="3360420" y="518160"/>
                </a:cubicBezTo>
                <a:cubicBezTo>
                  <a:pt x="3343275" y="514350"/>
                  <a:pt x="3325178" y="509588"/>
                  <a:pt x="3308033" y="505778"/>
                </a:cubicBezTo>
                <a:cubicBezTo>
                  <a:pt x="3324225" y="505778"/>
                  <a:pt x="3340418" y="504825"/>
                  <a:pt x="3356610" y="504825"/>
                </a:cubicBezTo>
                <a:close/>
                <a:moveTo>
                  <a:pt x="3341370" y="500063"/>
                </a:moveTo>
                <a:cubicBezTo>
                  <a:pt x="3324225" y="500063"/>
                  <a:pt x="3307080" y="501015"/>
                  <a:pt x="3289935" y="501015"/>
                </a:cubicBezTo>
                <a:cubicBezTo>
                  <a:pt x="3270885" y="496253"/>
                  <a:pt x="3251835" y="492443"/>
                  <a:pt x="3232785" y="487680"/>
                </a:cubicBezTo>
                <a:cubicBezTo>
                  <a:pt x="3249930" y="486728"/>
                  <a:pt x="3267075" y="485775"/>
                  <a:pt x="3284220" y="483870"/>
                </a:cubicBezTo>
                <a:cubicBezTo>
                  <a:pt x="3304223" y="490538"/>
                  <a:pt x="3322320" y="495300"/>
                  <a:pt x="3341370" y="500063"/>
                </a:cubicBezTo>
                <a:close/>
                <a:moveTo>
                  <a:pt x="3217545" y="466725"/>
                </a:moveTo>
                <a:cubicBezTo>
                  <a:pt x="3237548" y="472440"/>
                  <a:pt x="3257550" y="477203"/>
                  <a:pt x="3277553" y="482918"/>
                </a:cubicBezTo>
                <a:cubicBezTo>
                  <a:pt x="3260408" y="483870"/>
                  <a:pt x="3242310" y="484823"/>
                  <a:pt x="3225165" y="486728"/>
                </a:cubicBezTo>
                <a:cubicBezTo>
                  <a:pt x="3205163" y="481965"/>
                  <a:pt x="3184208" y="477203"/>
                  <a:pt x="3164205" y="472440"/>
                </a:cubicBezTo>
                <a:cubicBezTo>
                  <a:pt x="3182303" y="470535"/>
                  <a:pt x="3199448" y="468630"/>
                  <a:pt x="3217545" y="466725"/>
                </a:cubicBezTo>
                <a:close/>
                <a:moveTo>
                  <a:pt x="3154680" y="450533"/>
                </a:moveTo>
                <a:cubicBezTo>
                  <a:pt x="3171825" y="455295"/>
                  <a:pt x="3188970" y="459105"/>
                  <a:pt x="3205163" y="463868"/>
                </a:cubicBezTo>
                <a:cubicBezTo>
                  <a:pt x="3187065" y="465773"/>
                  <a:pt x="3168968" y="467678"/>
                  <a:pt x="3150870" y="469583"/>
                </a:cubicBezTo>
                <a:cubicBezTo>
                  <a:pt x="3134678" y="465773"/>
                  <a:pt x="3117533" y="461963"/>
                  <a:pt x="3101340" y="458153"/>
                </a:cubicBezTo>
                <a:cubicBezTo>
                  <a:pt x="3119438" y="456248"/>
                  <a:pt x="3137535" y="453390"/>
                  <a:pt x="3154680" y="450533"/>
                </a:cubicBezTo>
                <a:close/>
                <a:moveTo>
                  <a:pt x="3089910" y="433388"/>
                </a:moveTo>
                <a:cubicBezTo>
                  <a:pt x="3107055" y="438150"/>
                  <a:pt x="3124200" y="441960"/>
                  <a:pt x="3140393" y="446723"/>
                </a:cubicBezTo>
                <a:cubicBezTo>
                  <a:pt x="3122295" y="449580"/>
                  <a:pt x="3103245" y="452438"/>
                  <a:pt x="3085148" y="455295"/>
                </a:cubicBezTo>
                <a:cubicBezTo>
                  <a:pt x="3068003" y="451485"/>
                  <a:pt x="3051810" y="447675"/>
                  <a:pt x="3034665" y="443865"/>
                </a:cubicBezTo>
                <a:cubicBezTo>
                  <a:pt x="3053715" y="440055"/>
                  <a:pt x="3071813" y="437198"/>
                  <a:pt x="3089910" y="433388"/>
                </a:cubicBezTo>
                <a:close/>
                <a:moveTo>
                  <a:pt x="3020378" y="415290"/>
                </a:moveTo>
                <a:cubicBezTo>
                  <a:pt x="3040380" y="420053"/>
                  <a:pt x="3060383" y="425768"/>
                  <a:pt x="3080385" y="430530"/>
                </a:cubicBezTo>
                <a:cubicBezTo>
                  <a:pt x="3062288" y="434340"/>
                  <a:pt x="3043238" y="438150"/>
                  <a:pt x="3025140" y="441960"/>
                </a:cubicBezTo>
                <a:cubicBezTo>
                  <a:pt x="3005138" y="437198"/>
                  <a:pt x="2985135" y="433388"/>
                  <a:pt x="2965133" y="429578"/>
                </a:cubicBezTo>
                <a:cubicBezTo>
                  <a:pt x="2983230" y="424815"/>
                  <a:pt x="3001328" y="420053"/>
                  <a:pt x="3020378" y="415290"/>
                </a:cubicBezTo>
                <a:close/>
                <a:moveTo>
                  <a:pt x="3007043" y="412433"/>
                </a:moveTo>
                <a:cubicBezTo>
                  <a:pt x="2987993" y="417195"/>
                  <a:pt x="2969895" y="421958"/>
                  <a:pt x="2950845" y="426720"/>
                </a:cubicBezTo>
                <a:cubicBezTo>
                  <a:pt x="2929890" y="421958"/>
                  <a:pt x="2908935" y="418148"/>
                  <a:pt x="2887980" y="414338"/>
                </a:cubicBezTo>
                <a:cubicBezTo>
                  <a:pt x="2907030" y="408623"/>
                  <a:pt x="2925128" y="402908"/>
                  <a:pt x="2944178" y="398145"/>
                </a:cubicBezTo>
                <a:cubicBezTo>
                  <a:pt x="2965133" y="401955"/>
                  <a:pt x="2986088" y="406718"/>
                  <a:pt x="3007043" y="412433"/>
                </a:cubicBezTo>
                <a:close/>
                <a:moveTo>
                  <a:pt x="2876550" y="381000"/>
                </a:moveTo>
                <a:cubicBezTo>
                  <a:pt x="2897505" y="385763"/>
                  <a:pt x="2919413" y="390525"/>
                  <a:pt x="2940368" y="396240"/>
                </a:cubicBezTo>
                <a:cubicBezTo>
                  <a:pt x="2921318" y="401955"/>
                  <a:pt x="2902268" y="407670"/>
                  <a:pt x="2884170" y="412433"/>
                </a:cubicBezTo>
                <a:cubicBezTo>
                  <a:pt x="2863215" y="408623"/>
                  <a:pt x="2841308" y="403860"/>
                  <a:pt x="2820353" y="400050"/>
                </a:cubicBezTo>
                <a:cubicBezTo>
                  <a:pt x="2838450" y="393383"/>
                  <a:pt x="2857500" y="386715"/>
                  <a:pt x="2876550" y="381000"/>
                </a:cubicBezTo>
                <a:close/>
                <a:moveTo>
                  <a:pt x="2802255" y="363855"/>
                </a:moveTo>
                <a:cubicBezTo>
                  <a:pt x="2823210" y="368618"/>
                  <a:pt x="2843213" y="373380"/>
                  <a:pt x="2864168" y="378143"/>
                </a:cubicBezTo>
                <a:cubicBezTo>
                  <a:pt x="2845118" y="384810"/>
                  <a:pt x="2826068" y="391478"/>
                  <a:pt x="2807018" y="398145"/>
                </a:cubicBezTo>
                <a:cubicBezTo>
                  <a:pt x="2786063" y="394335"/>
                  <a:pt x="2766060" y="390525"/>
                  <a:pt x="2745105" y="386715"/>
                </a:cubicBezTo>
                <a:cubicBezTo>
                  <a:pt x="2763203" y="379095"/>
                  <a:pt x="2783205" y="371475"/>
                  <a:pt x="2802255" y="363855"/>
                </a:cubicBezTo>
                <a:close/>
                <a:moveTo>
                  <a:pt x="2795588" y="362903"/>
                </a:moveTo>
                <a:cubicBezTo>
                  <a:pt x="2776538" y="370523"/>
                  <a:pt x="2757488" y="378143"/>
                  <a:pt x="2738438" y="384810"/>
                </a:cubicBezTo>
                <a:cubicBezTo>
                  <a:pt x="2718435" y="381000"/>
                  <a:pt x="2698433" y="378143"/>
                  <a:pt x="2677478" y="374333"/>
                </a:cubicBezTo>
                <a:cubicBezTo>
                  <a:pt x="2696528" y="365760"/>
                  <a:pt x="2715578" y="357188"/>
                  <a:pt x="2734628" y="349568"/>
                </a:cubicBezTo>
                <a:cubicBezTo>
                  <a:pt x="2755583" y="354330"/>
                  <a:pt x="2775585" y="358140"/>
                  <a:pt x="2795588" y="362903"/>
                </a:cubicBezTo>
                <a:close/>
              </a:path>
            </a:pathLst>
          </a:custGeom>
          <a:solidFill>
            <a:srgbClr val="ED6B61"/>
          </a:solidFill>
          <a:ln w="127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521" y="225686"/>
            <a:ext cx="5668279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40520" y="1825625"/>
            <a:ext cx="5668280" cy="416982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0" y="0"/>
            <a:ext cx="6096000" cy="62133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 dirty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9AE34-04CC-4D57-8742-53D75AD8C86B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6B121-8C28-491F-8351-A489BC391BB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42381-5F5F-451E-B6B2-462397F76062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B070CA-7300-48B5-8B0B-DD5D740F776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0D220-11B7-4F97-A6AE-94AF23F10AC5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69B76-1613-4869-AABE-C6D690757F3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230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Triangle rectangle 3"/>
          <p:cNvSpPr/>
          <p:nvPr userDrawn="1"/>
        </p:nvSpPr>
        <p:spPr>
          <a:xfrm rot="10800000">
            <a:off x="7070725" y="0"/>
            <a:ext cx="5121275" cy="1719263"/>
          </a:xfrm>
          <a:prstGeom prst="rtTriangle">
            <a:avLst/>
          </a:prstGeom>
          <a:solidFill>
            <a:srgbClr val="44596C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Triangle rectangle 4"/>
          <p:cNvSpPr/>
          <p:nvPr userDrawn="1"/>
        </p:nvSpPr>
        <p:spPr>
          <a:xfrm rot="10800000" flipH="1">
            <a:off x="-23813" y="0"/>
            <a:ext cx="9750426" cy="3522663"/>
          </a:xfrm>
          <a:prstGeom prst="rtTriangle">
            <a:avLst/>
          </a:prstGeom>
          <a:solidFill>
            <a:srgbClr val="01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6" name="Groupe 5"/>
          <p:cNvGrpSpPr/>
          <p:nvPr userDrawn="1"/>
        </p:nvGrpSpPr>
        <p:grpSpPr>
          <a:xfrm>
            <a:off x="1" y="0"/>
            <a:ext cx="573748" cy="401161"/>
            <a:chOff x="1" y="0"/>
            <a:chExt cx="573748" cy="401161"/>
          </a:xfrm>
          <a:solidFill>
            <a:schemeClr val="bg1"/>
          </a:solidFill>
        </p:grpSpPr>
        <p:sp>
          <p:nvSpPr>
            <p:cNvPr id="7" name="Rectangle 6"/>
            <p:cNvSpPr/>
            <p:nvPr/>
          </p:nvSpPr>
          <p:spPr>
            <a:xfrm rot="19098284">
              <a:off x="38753" y="206000"/>
              <a:ext cx="534996" cy="3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" name="Forme libre : forme 31"/>
            <p:cNvSpPr/>
            <p:nvPr/>
          </p:nvSpPr>
          <p:spPr>
            <a:xfrm flipH="1">
              <a:off x="1" y="0"/>
              <a:ext cx="450327" cy="401161"/>
            </a:xfrm>
            <a:custGeom>
              <a:avLst/>
              <a:gdLst>
                <a:gd name="connsiteX0" fmla="*/ 16236 w 450327"/>
                <a:gd name="connsiteY0" fmla="*/ 0 h 401161"/>
                <a:gd name="connsiteX1" fmla="*/ 0 w 450327"/>
                <a:gd name="connsiteY1" fmla="*/ 0 h 401161"/>
                <a:gd name="connsiteX2" fmla="*/ 450327 w 450327"/>
                <a:gd name="connsiteY2" fmla="*/ 401161 h 401161"/>
                <a:gd name="connsiteX3" fmla="*/ 450327 w 450327"/>
                <a:gd name="connsiteY3" fmla="*/ 386697 h 401161"/>
                <a:gd name="connsiteX4" fmla="*/ 16236 w 450327"/>
                <a:gd name="connsiteY4" fmla="*/ 0 h 40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327" h="401161">
                  <a:moveTo>
                    <a:pt x="16236" y="0"/>
                  </a:moveTo>
                  <a:lnTo>
                    <a:pt x="0" y="0"/>
                  </a:lnTo>
                  <a:lnTo>
                    <a:pt x="450327" y="401161"/>
                  </a:lnTo>
                  <a:lnTo>
                    <a:pt x="450327" y="386697"/>
                  </a:lnTo>
                  <a:lnTo>
                    <a:pt x="1623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9" name="Graphique 138"/>
          <p:cNvSpPr>
            <a:spLocks/>
          </p:cNvSpPr>
          <p:nvPr userDrawn="1"/>
        </p:nvSpPr>
        <p:spPr bwMode="auto">
          <a:xfrm>
            <a:off x="8756650" y="5797550"/>
            <a:ext cx="3435350" cy="1060450"/>
          </a:xfrm>
          <a:custGeom>
            <a:avLst/>
            <a:gdLst>
              <a:gd name="T0" fmla="*/ 25865 w 4010025"/>
              <a:gd name="T1" fmla="*/ 898400 h 1238250"/>
              <a:gd name="T2" fmla="*/ 1560296 w 4010025"/>
              <a:gd name="T3" fmla="*/ 339520 h 1238250"/>
              <a:gd name="T4" fmla="*/ 1276479 w 4010025"/>
              <a:gd name="T5" fmla="*/ 435927 h 1238250"/>
              <a:gd name="T6" fmla="*/ 1440758 w 4010025"/>
              <a:gd name="T7" fmla="*/ 438721 h 1238250"/>
              <a:gd name="T8" fmla="*/ 1358269 w 4010025"/>
              <a:gd name="T9" fmla="*/ 498801 h 1238250"/>
              <a:gd name="T10" fmla="*/ 1498779 w 4010025"/>
              <a:gd name="T11" fmla="*/ 499500 h 1238250"/>
              <a:gd name="T12" fmla="*/ 1412796 w 4010025"/>
              <a:gd name="T13" fmla="*/ 546305 h 1238250"/>
              <a:gd name="T14" fmla="*/ 1115695 w 4010025"/>
              <a:gd name="T15" fmla="*/ 692313 h 1238250"/>
              <a:gd name="T16" fmla="*/ 1926602 w 4010025"/>
              <a:gd name="T17" fmla="*/ 396805 h 1238250"/>
              <a:gd name="T18" fmla="*/ 2782249 w 4010025"/>
              <a:gd name="T19" fmla="*/ 454789 h 1238250"/>
              <a:gd name="T20" fmla="*/ 2945129 w 4010025"/>
              <a:gd name="T21" fmla="*/ 437323 h 1238250"/>
              <a:gd name="T22" fmla="*/ 2945129 w 4010025"/>
              <a:gd name="T23" fmla="*/ 354889 h 1238250"/>
              <a:gd name="T24" fmla="*/ 2945828 w 4010025"/>
              <a:gd name="T25" fmla="*/ 245907 h 1238250"/>
              <a:gd name="T26" fmla="*/ 2211817 w 4010025"/>
              <a:gd name="T27" fmla="*/ 301796 h 1238250"/>
              <a:gd name="T28" fmla="*/ 2106260 w 4010025"/>
              <a:gd name="T29" fmla="*/ 275947 h 1238250"/>
              <a:gd name="T30" fmla="*/ 2001402 w 4010025"/>
              <a:gd name="T31" fmla="*/ 254989 h 1238250"/>
              <a:gd name="T32" fmla="*/ 2457886 w 4010025"/>
              <a:gd name="T33" fmla="*/ 379340 h 1238250"/>
              <a:gd name="T34" fmla="*/ 1639988 w 4010025"/>
              <a:gd name="T35" fmla="*/ 442912 h 1238250"/>
              <a:gd name="T36" fmla="*/ 1835725 w 4010025"/>
              <a:gd name="T37" fmla="*/ 377943 h 1238250"/>
              <a:gd name="T38" fmla="*/ 1911922 w 4010025"/>
              <a:gd name="T39" fmla="*/ 324849 h 1238250"/>
              <a:gd name="T40" fmla="*/ 1923107 w 4010025"/>
              <a:gd name="T41" fmla="*/ 345108 h 1238250"/>
              <a:gd name="T42" fmla="*/ 2015383 w 4010025"/>
              <a:gd name="T43" fmla="*/ 334629 h 1238250"/>
              <a:gd name="T44" fmla="*/ 2092978 w 4010025"/>
              <a:gd name="T45" fmla="*/ 354191 h 1238250"/>
              <a:gd name="T46" fmla="*/ 2166379 w 4010025"/>
              <a:gd name="T47" fmla="*/ 349999 h 1238250"/>
              <a:gd name="T48" fmla="*/ 2019577 w 4010025"/>
              <a:gd name="T49" fmla="*/ 331836 h 1238250"/>
              <a:gd name="T50" fmla="*/ 1914719 w 4010025"/>
              <a:gd name="T51" fmla="*/ 297603 h 1238250"/>
              <a:gd name="T52" fmla="*/ 1911223 w 4010025"/>
              <a:gd name="T53" fmla="*/ 344411 h 1238250"/>
              <a:gd name="T54" fmla="*/ 1728070 w 4010025"/>
              <a:gd name="T55" fmla="*/ 414968 h 1238250"/>
              <a:gd name="T56" fmla="*/ 1788888 w 4010025"/>
              <a:gd name="T57" fmla="*/ 407284 h 1238250"/>
              <a:gd name="T58" fmla="*/ 1932894 w 4010025"/>
              <a:gd name="T59" fmla="*/ 378641 h 1238250"/>
              <a:gd name="T60" fmla="*/ 2070608 w 4010025"/>
              <a:gd name="T61" fmla="*/ 355588 h 1238250"/>
              <a:gd name="T62" fmla="*/ 2127232 w 4010025"/>
              <a:gd name="T63" fmla="*/ 360478 h 1238250"/>
              <a:gd name="T64" fmla="*/ 2295006 w 4010025"/>
              <a:gd name="T65" fmla="*/ 370957 h 1238250"/>
              <a:gd name="T66" fmla="*/ 2360717 w 4010025"/>
              <a:gd name="T67" fmla="*/ 356985 h 1238250"/>
              <a:gd name="T68" fmla="*/ 2178263 w 4010025"/>
              <a:gd name="T69" fmla="*/ 332534 h 1238250"/>
              <a:gd name="T70" fmla="*/ 2066414 w 4010025"/>
              <a:gd name="T71" fmla="*/ 294111 h 1238250"/>
              <a:gd name="T72" fmla="*/ 1966449 w 4010025"/>
              <a:gd name="T73" fmla="*/ 299700 h 1238250"/>
              <a:gd name="T74" fmla="*/ 1642086 w 4010025"/>
              <a:gd name="T75" fmla="*/ 275947 h 1238250"/>
              <a:gd name="T76" fmla="*/ 32856 w 4010025"/>
              <a:gd name="T77" fmla="*/ 895606 h 1238250"/>
              <a:gd name="T78" fmla="*/ 1821045 w 4010025"/>
              <a:gd name="T79" fmla="*/ 360478 h 1238250"/>
              <a:gd name="T80" fmla="*/ 1729468 w 4010025"/>
              <a:gd name="T81" fmla="*/ 385627 h 1238250"/>
              <a:gd name="T82" fmla="*/ 1631599 w 4010025"/>
              <a:gd name="T83" fmla="*/ 445009 h 1238250"/>
              <a:gd name="T84" fmla="*/ 1468020 w 4010025"/>
              <a:gd name="T85" fmla="*/ 521156 h 1238250"/>
              <a:gd name="T86" fmla="*/ 1550509 w 4010025"/>
              <a:gd name="T87" fmla="*/ 484828 h 1238250"/>
              <a:gd name="T88" fmla="*/ 1695215 w 4010025"/>
              <a:gd name="T89" fmla="*/ 443611 h 1238250"/>
              <a:gd name="T90" fmla="*/ 1759527 w 4010025"/>
              <a:gd name="T91" fmla="*/ 419160 h 1238250"/>
              <a:gd name="T92" fmla="*/ 1878367 w 4010025"/>
              <a:gd name="T93" fmla="*/ 399599 h 1238250"/>
              <a:gd name="T94" fmla="*/ 1973439 w 4010025"/>
              <a:gd name="T95" fmla="*/ 383532 h 1238250"/>
              <a:gd name="T96" fmla="*/ 2028664 w 4010025"/>
              <a:gd name="T97" fmla="*/ 367463 h 1238250"/>
              <a:gd name="T98" fmla="*/ 2080395 w 4010025"/>
              <a:gd name="T99" fmla="*/ 378641 h 1238250"/>
              <a:gd name="T100" fmla="*/ 2185953 w 4010025"/>
              <a:gd name="T101" fmla="*/ 372354 h 1238250"/>
              <a:gd name="T102" fmla="*/ 2308987 w 4010025"/>
              <a:gd name="T103" fmla="*/ 374450 h 1238250"/>
              <a:gd name="T104" fmla="*/ 2485848 w 4010025"/>
              <a:gd name="T105" fmla="*/ 389819 h 1238250"/>
              <a:gd name="T106" fmla="*/ 2534083 w 4010025"/>
              <a:gd name="T107" fmla="*/ 397504 h 1238250"/>
              <a:gd name="T108" fmla="*/ 2561346 w 4010025"/>
              <a:gd name="T109" fmla="*/ 396805 h 1238250"/>
              <a:gd name="T110" fmla="*/ 2414544 w 4010025"/>
              <a:gd name="T111" fmla="*/ 367463 h 1238250"/>
              <a:gd name="T112" fmla="*/ 2276130 w 4010025"/>
              <a:gd name="T113" fmla="*/ 336027 h 1238250"/>
              <a:gd name="T114" fmla="*/ 2206924 w 4010025"/>
              <a:gd name="T115" fmla="*/ 302494 h 1238250"/>
              <a:gd name="T116" fmla="*/ 2060122 w 4010025"/>
              <a:gd name="T117" fmla="*/ 292014 h 12382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010025" h="1238250">
                <a:moveTo>
                  <a:pt x="4013835" y="3810"/>
                </a:moveTo>
                <a:lnTo>
                  <a:pt x="4013835" y="0"/>
                </a:lnTo>
                <a:cubicBezTo>
                  <a:pt x="3874770" y="11430"/>
                  <a:pt x="3737610" y="31433"/>
                  <a:pt x="3602355" y="60008"/>
                </a:cubicBezTo>
                <a:cubicBezTo>
                  <a:pt x="3305175" y="122873"/>
                  <a:pt x="3016568" y="223838"/>
                  <a:pt x="2732723" y="345758"/>
                </a:cubicBezTo>
                <a:cubicBezTo>
                  <a:pt x="2603183" y="319088"/>
                  <a:pt x="2474595" y="298133"/>
                  <a:pt x="2347913" y="284798"/>
                </a:cubicBezTo>
                <a:cubicBezTo>
                  <a:pt x="2107883" y="260985"/>
                  <a:pt x="1881188" y="274320"/>
                  <a:pt x="1666875" y="319088"/>
                </a:cubicBezTo>
                <a:cubicBezTo>
                  <a:pt x="1115378" y="435293"/>
                  <a:pt x="630555" y="755333"/>
                  <a:pt x="140970" y="1148715"/>
                </a:cubicBezTo>
                <a:cubicBezTo>
                  <a:pt x="138113" y="1150620"/>
                  <a:pt x="136208" y="1152525"/>
                  <a:pt x="133350" y="1154430"/>
                </a:cubicBezTo>
                <a:cubicBezTo>
                  <a:pt x="89535" y="1183005"/>
                  <a:pt x="44768" y="1212533"/>
                  <a:pt x="0" y="1241108"/>
                </a:cubicBezTo>
                <a:lnTo>
                  <a:pt x="10478" y="1241108"/>
                </a:lnTo>
                <a:cubicBezTo>
                  <a:pt x="21908" y="1233488"/>
                  <a:pt x="34290" y="1225868"/>
                  <a:pt x="45720" y="1217295"/>
                </a:cubicBezTo>
                <a:cubicBezTo>
                  <a:pt x="41910" y="1220153"/>
                  <a:pt x="39053" y="1222058"/>
                  <a:pt x="35243" y="1224915"/>
                </a:cubicBezTo>
                <a:cubicBezTo>
                  <a:pt x="31433" y="1227773"/>
                  <a:pt x="27623" y="1229678"/>
                  <a:pt x="23813" y="1232535"/>
                </a:cubicBezTo>
                <a:cubicBezTo>
                  <a:pt x="19050" y="1235393"/>
                  <a:pt x="15240" y="1237298"/>
                  <a:pt x="10478" y="1240155"/>
                </a:cubicBezTo>
                <a:lnTo>
                  <a:pt x="12383" y="1240155"/>
                </a:lnTo>
                <a:lnTo>
                  <a:pt x="15240" y="1240155"/>
                </a:lnTo>
                <a:lnTo>
                  <a:pt x="16193" y="1240155"/>
                </a:lnTo>
                <a:cubicBezTo>
                  <a:pt x="18098" y="1239203"/>
                  <a:pt x="19050" y="1238250"/>
                  <a:pt x="20955" y="1237298"/>
                </a:cubicBezTo>
                <a:cubicBezTo>
                  <a:pt x="32385" y="1230630"/>
                  <a:pt x="42863" y="1223963"/>
                  <a:pt x="54293" y="1217295"/>
                </a:cubicBezTo>
                <a:cubicBezTo>
                  <a:pt x="44768" y="1224915"/>
                  <a:pt x="34290" y="1232535"/>
                  <a:pt x="24765" y="1240155"/>
                </a:cubicBezTo>
                <a:lnTo>
                  <a:pt x="31433" y="1240155"/>
                </a:lnTo>
                <a:lnTo>
                  <a:pt x="33338" y="1240155"/>
                </a:lnTo>
                <a:cubicBezTo>
                  <a:pt x="578168" y="943928"/>
                  <a:pt x="1100138" y="641985"/>
                  <a:pt x="1685925" y="519113"/>
                </a:cubicBezTo>
                <a:cubicBezTo>
                  <a:pt x="1828800" y="489585"/>
                  <a:pt x="1974533" y="468630"/>
                  <a:pt x="2125980" y="462915"/>
                </a:cubicBezTo>
                <a:cubicBezTo>
                  <a:pt x="2240280" y="458153"/>
                  <a:pt x="2356485" y="459105"/>
                  <a:pt x="2472690" y="462915"/>
                </a:cubicBezTo>
                <a:cubicBezTo>
                  <a:pt x="2453640" y="472440"/>
                  <a:pt x="2434590" y="481013"/>
                  <a:pt x="2414588" y="490538"/>
                </a:cubicBezTo>
                <a:cubicBezTo>
                  <a:pt x="2298383" y="491490"/>
                  <a:pt x="2183130" y="495300"/>
                  <a:pt x="2069783" y="504825"/>
                </a:cubicBezTo>
                <a:cubicBezTo>
                  <a:pt x="1945958" y="513398"/>
                  <a:pt x="1824990" y="532448"/>
                  <a:pt x="1707833" y="557213"/>
                </a:cubicBezTo>
                <a:cubicBezTo>
                  <a:pt x="1126808" y="681038"/>
                  <a:pt x="604838" y="968693"/>
                  <a:pt x="61913" y="1241108"/>
                </a:cubicBezTo>
                <a:lnTo>
                  <a:pt x="70485" y="1241108"/>
                </a:lnTo>
                <a:cubicBezTo>
                  <a:pt x="611505" y="969645"/>
                  <a:pt x="1130618" y="683895"/>
                  <a:pt x="1709738" y="561975"/>
                </a:cubicBezTo>
                <a:cubicBezTo>
                  <a:pt x="1828800" y="537210"/>
                  <a:pt x="1948815" y="518160"/>
                  <a:pt x="2071688" y="509588"/>
                </a:cubicBezTo>
                <a:cubicBezTo>
                  <a:pt x="2182178" y="501015"/>
                  <a:pt x="2294573" y="497205"/>
                  <a:pt x="2406968" y="496253"/>
                </a:cubicBezTo>
                <a:cubicBezTo>
                  <a:pt x="2389823" y="504825"/>
                  <a:pt x="2371725" y="513398"/>
                  <a:pt x="2354580" y="521970"/>
                </a:cubicBezTo>
                <a:cubicBezTo>
                  <a:pt x="2240280" y="527685"/>
                  <a:pt x="2126933" y="536258"/>
                  <a:pt x="2015490" y="549593"/>
                </a:cubicBezTo>
                <a:cubicBezTo>
                  <a:pt x="1921193" y="561023"/>
                  <a:pt x="1829753" y="575310"/>
                  <a:pt x="1739265" y="594360"/>
                </a:cubicBezTo>
                <a:cubicBezTo>
                  <a:pt x="1164908" y="715328"/>
                  <a:pt x="643890" y="988695"/>
                  <a:pt x="105728" y="1241108"/>
                </a:cubicBezTo>
                <a:lnTo>
                  <a:pt x="117158" y="1241108"/>
                </a:lnTo>
                <a:cubicBezTo>
                  <a:pt x="653415" y="989648"/>
                  <a:pt x="1170623" y="718185"/>
                  <a:pt x="1742123" y="598170"/>
                </a:cubicBezTo>
                <a:cubicBezTo>
                  <a:pt x="1832610" y="579120"/>
                  <a:pt x="1924050" y="563880"/>
                  <a:pt x="2016443" y="553403"/>
                </a:cubicBezTo>
                <a:cubicBezTo>
                  <a:pt x="2125028" y="541020"/>
                  <a:pt x="2235518" y="532448"/>
                  <a:pt x="2346008" y="526733"/>
                </a:cubicBezTo>
                <a:cubicBezTo>
                  <a:pt x="2328863" y="535305"/>
                  <a:pt x="2312670" y="543878"/>
                  <a:pt x="2295525" y="551498"/>
                </a:cubicBezTo>
                <a:cubicBezTo>
                  <a:pt x="2184083" y="561975"/>
                  <a:pt x="2072640" y="575310"/>
                  <a:pt x="1962150" y="592455"/>
                </a:cubicBezTo>
                <a:cubicBezTo>
                  <a:pt x="1902143" y="601028"/>
                  <a:pt x="1845945" y="612458"/>
                  <a:pt x="1786890" y="624840"/>
                </a:cubicBezTo>
                <a:cubicBezTo>
                  <a:pt x="1218248" y="744855"/>
                  <a:pt x="701040" y="1004888"/>
                  <a:pt x="167640" y="1241108"/>
                </a:cubicBezTo>
                <a:lnTo>
                  <a:pt x="183833" y="1241108"/>
                </a:lnTo>
                <a:cubicBezTo>
                  <a:pt x="713423" y="1006793"/>
                  <a:pt x="1226820" y="749618"/>
                  <a:pt x="1789748" y="630555"/>
                </a:cubicBezTo>
                <a:cubicBezTo>
                  <a:pt x="1846898" y="618173"/>
                  <a:pt x="1905953" y="608648"/>
                  <a:pt x="1963103" y="598170"/>
                </a:cubicBezTo>
                <a:cubicBezTo>
                  <a:pt x="2068830" y="581978"/>
                  <a:pt x="2174558" y="568643"/>
                  <a:pt x="2281238" y="558165"/>
                </a:cubicBezTo>
                <a:cubicBezTo>
                  <a:pt x="2265998" y="565785"/>
                  <a:pt x="2250758" y="573405"/>
                  <a:pt x="2234565" y="581978"/>
                </a:cubicBezTo>
                <a:cubicBezTo>
                  <a:pt x="2124075" y="597218"/>
                  <a:pt x="2014538" y="615315"/>
                  <a:pt x="1905953" y="636270"/>
                </a:cubicBezTo>
                <a:cubicBezTo>
                  <a:pt x="1887855" y="640080"/>
                  <a:pt x="1867853" y="644843"/>
                  <a:pt x="1848803" y="648653"/>
                </a:cubicBezTo>
                <a:cubicBezTo>
                  <a:pt x="1284923" y="767715"/>
                  <a:pt x="769620" y="1018223"/>
                  <a:pt x="240030" y="1241108"/>
                </a:cubicBezTo>
                <a:lnTo>
                  <a:pt x="250508" y="1241108"/>
                </a:lnTo>
                <a:cubicBezTo>
                  <a:pt x="777240" y="1018223"/>
                  <a:pt x="1289685" y="769620"/>
                  <a:pt x="1848803" y="652463"/>
                </a:cubicBezTo>
                <a:cubicBezTo>
                  <a:pt x="1866900" y="648653"/>
                  <a:pt x="1887855" y="643890"/>
                  <a:pt x="1905953" y="640080"/>
                </a:cubicBezTo>
                <a:cubicBezTo>
                  <a:pt x="2011680" y="620078"/>
                  <a:pt x="2117408" y="601980"/>
                  <a:pt x="2224088" y="586740"/>
                </a:cubicBezTo>
                <a:cubicBezTo>
                  <a:pt x="2208848" y="594360"/>
                  <a:pt x="2192655" y="602933"/>
                  <a:pt x="2177415" y="610553"/>
                </a:cubicBezTo>
                <a:cubicBezTo>
                  <a:pt x="2122170" y="621030"/>
                  <a:pt x="2066925" y="632460"/>
                  <a:pt x="2011680" y="643890"/>
                </a:cubicBezTo>
                <a:cubicBezTo>
                  <a:pt x="1958340" y="655320"/>
                  <a:pt x="1904048" y="666750"/>
                  <a:pt x="1850708" y="680085"/>
                </a:cubicBezTo>
                <a:cubicBezTo>
                  <a:pt x="1319213" y="802958"/>
                  <a:pt x="825818" y="1034415"/>
                  <a:pt x="321945" y="1242060"/>
                </a:cubicBezTo>
                <a:lnTo>
                  <a:pt x="331470" y="1242060"/>
                </a:lnTo>
                <a:cubicBezTo>
                  <a:pt x="831533" y="1036320"/>
                  <a:pt x="1321118" y="807720"/>
                  <a:pt x="1848803" y="684848"/>
                </a:cubicBezTo>
                <a:cubicBezTo>
                  <a:pt x="1902143" y="671513"/>
                  <a:pt x="1955483" y="660083"/>
                  <a:pt x="2009775" y="648653"/>
                </a:cubicBezTo>
                <a:cubicBezTo>
                  <a:pt x="2061210" y="638175"/>
                  <a:pt x="2111693" y="627698"/>
                  <a:pt x="2163128" y="618173"/>
                </a:cubicBezTo>
                <a:cubicBezTo>
                  <a:pt x="2146935" y="626745"/>
                  <a:pt x="2130743" y="635318"/>
                  <a:pt x="2114550" y="643890"/>
                </a:cubicBezTo>
                <a:cubicBezTo>
                  <a:pt x="2006918" y="669608"/>
                  <a:pt x="1899285" y="696278"/>
                  <a:pt x="1791653" y="724853"/>
                </a:cubicBezTo>
                <a:cubicBezTo>
                  <a:pt x="1343978" y="847725"/>
                  <a:pt x="923925" y="1060133"/>
                  <a:pt x="496253" y="1242060"/>
                </a:cubicBezTo>
                <a:lnTo>
                  <a:pt x="511493" y="1242060"/>
                </a:lnTo>
                <a:cubicBezTo>
                  <a:pt x="935355" y="1061085"/>
                  <a:pt x="1352550" y="850583"/>
                  <a:pt x="1796415" y="730568"/>
                </a:cubicBezTo>
                <a:cubicBezTo>
                  <a:pt x="1895475" y="702945"/>
                  <a:pt x="1994535" y="678180"/>
                  <a:pt x="2094548" y="654368"/>
                </a:cubicBezTo>
                <a:cubicBezTo>
                  <a:pt x="2077403" y="662940"/>
                  <a:pt x="2060258" y="672465"/>
                  <a:pt x="2042160" y="681038"/>
                </a:cubicBezTo>
                <a:cubicBezTo>
                  <a:pt x="1941195" y="709613"/>
                  <a:pt x="1840230" y="740093"/>
                  <a:pt x="1740218" y="771525"/>
                </a:cubicBezTo>
                <a:cubicBezTo>
                  <a:pt x="1346835" y="895350"/>
                  <a:pt x="971550" y="1078230"/>
                  <a:pt x="590550" y="1242060"/>
                </a:cubicBezTo>
                <a:lnTo>
                  <a:pt x="599123" y="1242060"/>
                </a:lnTo>
                <a:cubicBezTo>
                  <a:pt x="977265" y="1080135"/>
                  <a:pt x="1350645" y="899160"/>
                  <a:pt x="1741170" y="776288"/>
                </a:cubicBezTo>
                <a:cubicBezTo>
                  <a:pt x="1835468" y="746760"/>
                  <a:pt x="1929765" y="718185"/>
                  <a:pt x="2024063" y="691515"/>
                </a:cubicBezTo>
                <a:cubicBezTo>
                  <a:pt x="2014538" y="696278"/>
                  <a:pt x="2004060" y="701993"/>
                  <a:pt x="1994535" y="707708"/>
                </a:cubicBezTo>
                <a:cubicBezTo>
                  <a:pt x="1890713" y="741998"/>
                  <a:pt x="1787843" y="778193"/>
                  <a:pt x="1684973" y="814388"/>
                </a:cubicBezTo>
                <a:cubicBezTo>
                  <a:pt x="1324928" y="942975"/>
                  <a:pt x="974408" y="1099185"/>
                  <a:pt x="620078" y="1243013"/>
                </a:cubicBezTo>
                <a:lnTo>
                  <a:pt x="636270" y="1243013"/>
                </a:lnTo>
                <a:cubicBezTo>
                  <a:pt x="985838" y="1101090"/>
                  <a:pt x="1331595" y="946785"/>
                  <a:pt x="1686878" y="821055"/>
                </a:cubicBezTo>
                <a:cubicBezTo>
                  <a:pt x="1778318" y="788670"/>
                  <a:pt x="1869758" y="757238"/>
                  <a:pt x="1961198" y="725805"/>
                </a:cubicBezTo>
                <a:cubicBezTo>
                  <a:pt x="1948815" y="732473"/>
                  <a:pt x="1937385" y="738188"/>
                  <a:pt x="1925003" y="744855"/>
                </a:cubicBezTo>
                <a:cubicBezTo>
                  <a:pt x="1826895" y="782955"/>
                  <a:pt x="1727835" y="821055"/>
                  <a:pt x="1629728" y="860108"/>
                </a:cubicBezTo>
                <a:cubicBezTo>
                  <a:pt x="1325880" y="981075"/>
                  <a:pt x="1025843" y="1117283"/>
                  <a:pt x="723900" y="1243013"/>
                </a:cubicBezTo>
                <a:lnTo>
                  <a:pt x="731520" y="1243013"/>
                </a:lnTo>
                <a:cubicBezTo>
                  <a:pt x="1030605" y="1118235"/>
                  <a:pt x="1327785" y="982980"/>
                  <a:pt x="1629728" y="862013"/>
                </a:cubicBezTo>
                <a:cubicBezTo>
                  <a:pt x="1723073" y="824865"/>
                  <a:pt x="1816418" y="788670"/>
                  <a:pt x="1909763" y="752475"/>
                </a:cubicBezTo>
                <a:cubicBezTo>
                  <a:pt x="1907858" y="753428"/>
                  <a:pt x="1905953" y="754380"/>
                  <a:pt x="1904048" y="755333"/>
                </a:cubicBezTo>
                <a:cubicBezTo>
                  <a:pt x="1792605" y="803910"/>
                  <a:pt x="1682115" y="852488"/>
                  <a:pt x="1570673" y="902018"/>
                </a:cubicBezTo>
                <a:cubicBezTo>
                  <a:pt x="1316355" y="1014413"/>
                  <a:pt x="1062990" y="1132523"/>
                  <a:pt x="807720" y="1242060"/>
                </a:cubicBezTo>
                <a:lnTo>
                  <a:pt x="822960" y="1242060"/>
                </a:lnTo>
                <a:cubicBezTo>
                  <a:pt x="1074420" y="1133475"/>
                  <a:pt x="1323975" y="1017270"/>
                  <a:pt x="1575435" y="906780"/>
                </a:cubicBezTo>
                <a:cubicBezTo>
                  <a:pt x="1652588" y="872490"/>
                  <a:pt x="1730693" y="838200"/>
                  <a:pt x="1808798" y="803910"/>
                </a:cubicBezTo>
                <a:cubicBezTo>
                  <a:pt x="1712595" y="850583"/>
                  <a:pt x="1616393" y="897255"/>
                  <a:pt x="1520190" y="943928"/>
                </a:cubicBezTo>
                <a:cubicBezTo>
                  <a:pt x="1312545" y="1044893"/>
                  <a:pt x="1105853" y="1146810"/>
                  <a:pt x="897255" y="1242060"/>
                </a:cubicBezTo>
                <a:lnTo>
                  <a:pt x="906780" y="1242060"/>
                </a:lnTo>
                <a:cubicBezTo>
                  <a:pt x="1112520" y="1147763"/>
                  <a:pt x="1315403" y="1047750"/>
                  <a:pt x="1518285" y="948690"/>
                </a:cubicBezTo>
                <a:cubicBezTo>
                  <a:pt x="1605915" y="905828"/>
                  <a:pt x="1692593" y="862965"/>
                  <a:pt x="1780223" y="821055"/>
                </a:cubicBezTo>
                <a:cubicBezTo>
                  <a:pt x="1512570" y="963930"/>
                  <a:pt x="1244918" y="1109663"/>
                  <a:pt x="973455" y="1242060"/>
                </a:cubicBezTo>
                <a:lnTo>
                  <a:pt x="983933" y="1242060"/>
                </a:lnTo>
                <a:cubicBezTo>
                  <a:pt x="1286828" y="1094423"/>
                  <a:pt x="1584008" y="930593"/>
                  <a:pt x="1882140" y="771525"/>
                </a:cubicBezTo>
                <a:cubicBezTo>
                  <a:pt x="1945005" y="743903"/>
                  <a:pt x="2008823" y="717233"/>
                  <a:pt x="2071688" y="689610"/>
                </a:cubicBezTo>
                <a:cubicBezTo>
                  <a:pt x="2088833" y="682943"/>
                  <a:pt x="2105025" y="677228"/>
                  <a:pt x="2122170" y="670560"/>
                </a:cubicBezTo>
                <a:cubicBezTo>
                  <a:pt x="2181225" y="651510"/>
                  <a:pt x="2241233" y="632460"/>
                  <a:pt x="2300288" y="614363"/>
                </a:cubicBezTo>
                <a:cubicBezTo>
                  <a:pt x="2353628" y="600075"/>
                  <a:pt x="2406968" y="586740"/>
                  <a:pt x="2460308" y="573405"/>
                </a:cubicBezTo>
                <a:cubicBezTo>
                  <a:pt x="2515553" y="561975"/>
                  <a:pt x="2569845" y="551498"/>
                  <a:pt x="2625090" y="541020"/>
                </a:cubicBezTo>
                <a:cubicBezTo>
                  <a:pt x="2646045" y="538163"/>
                  <a:pt x="2667953" y="535305"/>
                  <a:pt x="2688908" y="532448"/>
                </a:cubicBezTo>
                <a:cubicBezTo>
                  <a:pt x="2721293" y="529590"/>
                  <a:pt x="2753678" y="526733"/>
                  <a:pt x="2786063" y="523875"/>
                </a:cubicBezTo>
                <a:cubicBezTo>
                  <a:pt x="2845118" y="521018"/>
                  <a:pt x="2905125" y="519113"/>
                  <a:pt x="2964180" y="516255"/>
                </a:cubicBezTo>
                <a:cubicBezTo>
                  <a:pt x="3007043" y="516255"/>
                  <a:pt x="3048953" y="517208"/>
                  <a:pt x="3091815" y="518160"/>
                </a:cubicBezTo>
                <a:cubicBezTo>
                  <a:pt x="3148013" y="521018"/>
                  <a:pt x="3203258" y="524828"/>
                  <a:pt x="3259455" y="528638"/>
                </a:cubicBezTo>
                <a:cubicBezTo>
                  <a:pt x="3276600" y="530543"/>
                  <a:pt x="3293745" y="532448"/>
                  <a:pt x="3310890" y="534353"/>
                </a:cubicBezTo>
                <a:cubicBezTo>
                  <a:pt x="3390900" y="545783"/>
                  <a:pt x="3469958" y="558165"/>
                  <a:pt x="3549968" y="569595"/>
                </a:cubicBezTo>
                <a:cubicBezTo>
                  <a:pt x="3573780" y="574358"/>
                  <a:pt x="3597593" y="578168"/>
                  <a:pt x="3621405" y="582930"/>
                </a:cubicBezTo>
                <a:cubicBezTo>
                  <a:pt x="3649980" y="589598"/>
                  <a:pt x="3679508" y="596265"/>
                  <a:pt x="3708083" y="601980"/>
                </a:cubicBezTo>
                <a:cubicBezTo>
                  <a:pt x="3810000" y="628650"/>
                  <a:pt x="3911918" y="654368"/>
                  <a:pt x="4012883" y="678180"/>
                </a:cubicBezTo>
                <a:lnTo>
                  <a:pt x="4012883" y="674370"/>
                </a:lnTo>
                <a:cubicBezTo>
                  <a:pt x="3939540" y="657225"/>
                  <a:pt x="3865245" y="639128"/>
                  <a:pt x="3790950" y="620078"/>
                </a:cubicBezTo>
                <a:cubicBezTo>
                  <a:pt x="3865245" y="636270"/>
                  <a:pt x="3938588" y="650558"/>
                  <a:pt x="4012883" y="664845"/>
                </a:cubicBezTo>
                <a:lnTo>
                  <a:pt x="4012883" y="662940"/>
                </a:lnTo>
                <a:cubicBezTo>
                  <a:pt x="3921443" y="645795"/>
                  <a:pt x="3830003" y="626745"/>
                  <a:pt x="3738563" y="606743"/>
                </a:cubicBezTo>
                <a:cubicBezTo>
                  <a:pt x="3728085" y="603885"/>
                  <a:pt x="3717608" y="601028"/>
                  <a:pt x="3706178" y="598170"/>
                </a:cubicBezTo>
                <a:cubicBezTo>
                  <a:pt x="3809048" y="616268"/>
                  <a:pt x="3910965" y="633413"/>
                  <a:pt x="4012883" y="647700"/>
                </a:cubicBezTo>
                <a:lnTo>
                  <a:pt x="4012883" y="641985"/>
                </a:lnTo>
                <a:cubicBezTo>
                  <a:pt x="3901440" y="625793"/>
                  <a:pt x="3789045" y="607695"/>
                  <a:pt x="3676650" y="587693"/>
                </a:cubicBezTo>
                <a:cubicBezTo>
                  <a:pt x="3789045" y="602933"/>
                  <a:pt x="3901440" y="616268"/>
                  <a:pt x="4012883" y="626745"/>
                </a:cubicBezTo>
                <a:lnTo>
                  <a:pt x="4012883" y="621983"/>
                </a:lnTo>
                <a:cubicBezTo>
                  <a:pt x="3881438" y="609600"/>
                  <a:pt x="3749040" y="592455"/>
                  <a:pt x="3617595" y="574358"/>
                </a:cubicBezTo>
                <a:cubicBezTo>
                  <a:pt x="3601403" y="569595"/>
                  <a:pt x="3585210" y="565785"/>
                  <a:pt x="3569018" y="561023"/>
                </a:cubicBezTo>
                <a:cubicBezTo>
                  <a:pt x="3717608" y="575310"/>
                  <a:pt x="3865245" y="588645"/>
                  <a:pt x="4012883" y="596265"/>
                </a:cubicBezTo>
                <a:lnTo>
                  <a:pt x="4012883" y="590550"/>
                </a:lnTo>
                <a:cubicBezTo>
                  <a:pt x="3854768" y="581978"/>
                  <a:pt x="3694748" y="567690"/>
                  <a:pt x="3535680" y="551498"/>
                </a:cubicBezTo>
                <a:cubicBezTo>
                  <a:pt x="3526155" y="548640"/>
                  <a:pt x="3515678" y="545783"/>
                  <a:pt x="3506153" y="542925"/>
                </a:cubicBezTo>
                <a:cubicBezTo>
                  <a:pt x="3675698" y="552450"/>
                  <a:pt x="3844290" y="561023"/>
                  <a:pt x="4012883" y="563880"/>
                </a:cubicBezTo>
                <a:lnTo>
                  <a:pt x="4012883" y="560070"/>
                </a:lnTo>
                <a:cubicBezTo>
                  <a:pt x="3838575" y="557213"/>
                  <a:pt x="3662363" y="548640"/>
                  <a:pt x="3487103" y="538163"/>
                </a:cubicBezTo>
                <a:cubicBezTo>
                  <a:pt x="3469958" y="533400"/>
                  <a:pt x="3453765" y="528638"/>
                  <a:pt x="3436620" y="524828"/>
                </a:cubicBezTo>
                <a:cubicBezTo>
                  <a:pt x="3629025" y="527685"/>
                  <a:pt x="3821430" y="530543"/>
                  <a:pt x="4012883" y="526733"/>
                </a:cubicBezTo>
                <a:lnTo>
                  <a:pt x="4012883" y="522923"/>
                </a:lnTo>
                <a:cubicBezTo>
                  <a:pt x="3816668" y="526733"/>
                  <a:pt x="3619500" y="524828"/>
                  <a:pt x="3422333" y="521018"/>
                </a:cubicBezTo>
                <a:cubicBezTo>
                  <a:pt x="3404235" y="516255"/>
                  <a:pt x="3386138" y="511493"/>
                  <a:pt x="3368040" y="505778"/>
                </a:cubicBezTo>
                <a:cubicBezTo>
                  <a:pt x="3583305" y="500063"/>
                  <a:pt x="3798570" y="495300"/>
                  <a:pt x="4012883" y="483870"/>
                </a:cubicBezTo>
                <a:lnTo>
                  <a:pt x="4012883" y="480060"/>
                </a:lnTo>
                <a:cubicBezTo>
                  <a:pt x="3792855" y="491490"/>
                  <a:pt x="3572828" y="496253"/>
                  <a:pt x="3352800" y="501968"/>
                </a:cubicBezTo>
                <a:cubicBezTo>
                  <a:pt x="3333750" y="496253"/>
                  <a:pt x="3314700" y="491490"/>
                  <a:pt x="3294698" y="486728"/>
                </a:cubicBezTo>
                <a:cubicBezTo>
                  <a:pt x="3533775" y="470535"/>
                  <a:pt x="3772853" y="456248"/>
                  <a:pt x="4012883" y="438150"/>
                </a:cubicBezTo>
                <a:lnTo>
                  <a:pt x="4012883" y="435293"/>
                </a:lnTo>
                <a:cubicBezTo>
                  <a:pt x="3770948" y="454343"/>
                  <a:pt x="3529013" y="468630"/>
                  <a:pt x="3287078" y="484823"/>
                </a:cubicBezTo>
                <a:cubicBezTo>
                  <a:pt x="3267075" y="479108"/>
                  <a:pt x="3246120" y="473393"/>
                  <a:pt x="3226118" y="468630"/>
                </a:cubicBezTo>
                <a:cubicBezTo>
                  <a:pt x="3487103" y="440055"/>
                  <a:pt x="3749993" y="415290"/>
                  <a:pt x="4012883" y="388620"/>
                </a:cubicBezTo>
                <a:lnTo>
                  <a:pt x="4012883" y="381000"/>
                </a:lnTo>
                <a:cubicBezTo>
                  <a:pt x="3746183" y="408623"/>
                  <a:pt x="3479483" y="433388"/>
                  <a:pt x="3214688" y="462915"/>
                </a:cubicBezTo>
                <a:cubicBezTo>
                  <a:pt x="3197543" y="458153"/>
                  <a:pt x="3180398" y="453390"/>
                  <a:pt x="3163253" y="449580"/>
                </a:cubicBezTo>
                <a:cubicBezTo>
                  <a:pt x="3445193" y="406718"/>
                  <a:pt x="3728085" y="369570"/>
                  <a:pt x="4013835" y="335280"/>
                </a:cubicBezTo>
                <a:lnTo>
                  <a:pt x="4013835" y="329565"/>
                </a:lnTo>
                <a:cubicBezTo>
                  <a:pt x="3724275" y="363855"/>
                  <a:pt x="3435668" y="401955"/>
                  <a:pt x="3148965" y="445770"/>
                </a:cubicBezTo>
                <a:cubicBezTo>
                  <a:pt x="3131820" y="441008"/>
                  <a:pt x="3114675" y="437198"/>
                  <a:pt x="3097530" y="432435"/>
                </a:cubicBezTo>
                <a:cubicBezTo>
                  <a:pt x="3400425" y="373380"/>
                  <a:pt x="3705225" y="323850"/>
                  <a:pt x="4013835" y="282893"/>
                </a:cubicBezTo>
                <a:lnTo>
                  <a:pt x="4013835" y="279083"/>
                </a:lnTo>
                <a:cubicBezTo>
                  <a:pt x="3702368" y="320040"/>
                  <a:pt x="3393758" y="369570"/>
                  <a:pt x="3088005" y="430530"/>
                </a:cubicBezTo>
                <a:cubicBezTo>
                  <a:pt x="3068003" y="425768"/>
                  <a:pt x="3047048" y="420053"/>
                  <a:pt x="3027045" y="415290"/>
                </a:cubicBezTo>
                <a:cubicBezTo>
                  <a:pt x="3128010" y="390525"/>
                  <a:pt x="3228975" y="367665"/>
                  <a:pt x="3330893" y="346710"/>
                </a:cubicBezTo>
                <a:cubicBezTo>
                  <a:pt x="3555683" y="299085"/>
                  <a:pt x="3783330" y="260033"/>
                  <a:pt x="4013835" y="228600"/>
                </a:cubicBezTo>
                <a:lnTo>
                  <a:pt x="4013835" y="221933"/>
                </a:lnTo>
                <a:cubicBezTo>
                  <a:pt x="3783330" y="253365"/>
                  <a:pt x="3555683" y="292418"/>
                  <a:pt x="3329940" y="340043"/>
                </a:cubicBezTo>
                <a:cubicBezTo>
                  <a:pt x="3224213" y="361950"/>
                  <a:pt x="3119438" y="385763"/>
                  <a:pt x="3013710" y="411480"/>
                </a:cubicBezTo>
                <a:cubicBezTo>
                  <a:pt x="2992755" y="405765"/>
                  <a:pt x="2971800" y="401003"/>
                  <a:pt x="2950845" y="396240"/>
                </a:cubicBezTo>
                <a:cubicBezTo>
                  <a:pt x="3139440" y="341948"/>
                  <a:pt x="3329940" y="293370"/>
                  <a:pt x="3521393" y="253365"/>
                </a:cubicBezTo>
                <a:cubicBezTo>
                  <a:pt x="3684270" y="219075"/>
                  <a:pt x="3848100" y="190500"/>
                  <a:pt x="4013835" y="168593"/>
                </a:cubicBezTo>
                <a:lnTo>
                  <a:pt x="4013835" y="166688"/>
                </a:lnTo>
                <a:cubicBezTo>
                  <a:pt x="3848100" y="188595"/>
                  <a:pt x="3684270" y="217170"/>
                  <a:pt x="3521393" y="251460"/>
                </a:cubicBezTo>
                <a:cubicBezTo>
                  <a:pt x="3328035" y="292418"/>
                  <a:pt x="3136583" y="340995"/>
                  <a:pt x="2947035" y="396240"/>
                </a:cubicBezTo>
                <a:cubicBezTo>
                  <a:pt x="2925128" y="391478"/>
                  <a:pt x="2904173" y="385763"/>
                  <a:pt x="2883218" y="381000"/>
                </a:cubicBezTo>
                <a:cubicBezTo>
                  <a:pt x="3116580" y="302895"/>
                  <a:pt x="3352800" y="236220"/>
                  <a:pt x="3591878" y="185738"/>
                </a:cubicBezTo>
                <a:cubicBezTo>
                  <a:pt x="3730943" y="156210"/>
                  <a:pt x="3871913" y="132398"/>
                  <a:pt x="4013835" y="114300"/>
                </a:cubicBezTo>
                <a:lnTo>
                  <a:pt x="4013835" y="108585"/>
                </a:lnTo>
                <a:cubicBezTo>
                  <a:pt x="3870960" y="126683"/>
                  <a:pt x="3729990" y="150495"/>
                  <a:pt x="3589020" y="180023"/>
                </a:cubicBezTo>
                <a:cubicBezTo>
                  <a:pt x="3345180" y="228600"/>
                  <a:pt x="3106103" y="297180"/>
                  <a:pt x="2869883" y="376238"/>
                </a:cubicBezTo>
                <a:cubicBezTo>
                  <a:pt x="2848928" y="371475"/>
                  <a:pt x="2827973" y="366713"/>
                  <a:pt x="2807018" y="361950"/>
                </a:cubicBezTo>
                <a:cubicBezTo>
                  <a:pt x="3070860" y="260985"/>
                  <a:pt x="3338513" y="177165"/>
                  <a:pt x="3612833" y="119063"/>
                </a:cubicBezTo>
                <a:cubicBezTo>
                  <a:pt x="3744278" y="91440"/>
                  <a:pt x="3877628" y="70485"/>
                  <a:pt x="4013835" y="56198"/>
                </a:cubicBezTo>
                <a:lnTo>
                  <a:pt x="4013835" y="52388"/>
                </a:lnTo>
                <a:cubicBezTo>
                  <a:pt x="3879533" y="66675"/>
                  <a:pt x="3745230" y="87630"/>
                  <a:pt x="3613785" y="115253"/>
                </a:cubicBezTo>
                <a:cubicBezTo>
                  <a:pt x="3337560" y="173355"/>
                  <a:pt x="3068003" y="259080"/>
                  <a:pt x="2801303" y="360998"/>
                </a:cubicBezTo>
                <a:cubicBezTo>
                  <a:pt x="2780348" y="356235"/>
                  <a:pt x="2760345" y="352425"/>
                  <a:pt x="2740343" y="347663"/>
                </a:cubicBezTo>
                <a:cubicBezTo>
                  <a:pt x="3022283" y="225743"/>
                  <a:pt x="3308985" y="125730"/>
                  <a:pt x="3605213" y="63818"/>
                </a:cubicBezTo>
                <a:cubicBezTo>
                  <a:pt x="3739515" y="35243"/>
                  <a:pt x="3875723" y="15240"/>
                  <a:pt x="4013835" y="3810"/>
                </a:cubicBezTo>
                <a:close/>
                <a:moveTo>
                  <a:pt x="1669733" y="322898"/>
                </a:moveTo>
                <a:cubicBezTo>
                  <a:pt x="1884045" y="278130"/>
                  <a:pt x="2110740" y="263843"/>
                  <a:pt x="2350770" y="288608"/>
                </a:cubicBezTo>
                <a:cubicBezTo>
                  <a:pt x="2474595" y="300990"/>
                  <a:pt x="2600325" y="321945"/>
                  <a:pt x="2727008" y="347663"/>
                </a:cubicBezTo>
                <a:cubicBezTo>
                  <a:pt x="2707958" y="356235"/>
                  <a:pt x="2688908" y="363855"/>
                  <a:pt x="2669858" y="372428"/>
                </a:cubicBezTo>
                <a:cubicBezTo>
                  <a:pt x="2543175" y="351473"/>
                  <a:pt x="2417445" y="335280"/>
                  <a:pt x="2294573" y="327660"/>
                </a:cubicBezTo>
                <a:cubicBezTo>
                  <a:pt x="2074545" y="312420"/>
                  <a:pt x="1865948" y="330518"/>
                  <a:pt x="1666875" y="372428"/>
                </a:cubicBezTo>
                <a:cubicBezTo>
                  <a:pt x="1145858" y="481965"/>
                  <a:pt x="682943" y="762953"/>
                  <a:pt x="215265" y="1096328"/>
                </a:cubicBezTo>
                <a:cubicBezTo>
                  <a:pt x="679133" y="728663"/>
                  <a:pt x="1143953" y="433388"/>
                  <a:pt x="1669733" y="322898"/>
                </a:cubicBezTo>
                <a:close/>
                <a:moveTo>
                  <a:pt x="3240405" y="502920"/>
                </a:moveTo>
                <a:cubicBezTo>
                  <a:pt x="3221355" y="499110"/>
                  <a:pt x="3202305" y="495300"/>
                  <a:pt x="3182303" y="492443"/>
                </a:cubicBezTo>
                <a:cubicBezTo>
                  <a:pt x="3196590" y="491490"/>
                  <a:pt x="3211830" y="490538"/>
                  <a:pt x="3226118" y="489585"/>
                </a:cubicBezTo>
                <a:cubicBezTo>
                  <a:pt x="3244215" y="493395"/>
                  <a:pt x="3263265" y="498158"/>
                  <a:pt x="3281363" y="501968"/>
                </a:cubicBezTo>
                <a:cubicBezTo>
                  <a:pt x="3268028" y="501968"/>
                  <a:pt x="3253740" y="502920"/>
                  <a:pt x="3240405" y="502920"/>
                </a:cubicBezTo>
                <a:close/>
                <a:moveTo>
                  <a:pt x="3298508" y="505778"/>
                </a:moveTo>
                <a:cubicBezTo>
                  <a:pt x="3315653" y="509588"/>
                  <a:pt x="3332798" y="513398"/>
                  <a:pt x="3348990" y="517208"/>
                </a:cubicBezTo>
                <a:cubicBezTo>
                  <a:pt x="3337560" y="517208"/>
                  <a:pt x="3326130" y="517208"/>
                  <a:pt x="3313748" y="516255"/>
                </a:cubicBezTo>
                <a:cubicBezTo>
                  <a:pt x="3295650" y="512445"/>
                  <a:pt x="3277553" y="509588"/>
                  <a:pt x="3259455" y="505778"/>
                </a:cubicBezTo>
                <a:cubicBezTo>
                  <a:pt x="3273743" y="506730"/>
                  <a:pt x="3286125" y="506730"/>
                  <a:pt x="3298508" y="505778"/>
                </a:cubicBezTo>
                <a:close/>
                <a:moveTo>
                  <a:pt x="2250758" y="597218"/>
                </a:moveTo>
                <a:cubicBezTo>
                  <a:pt x="2265045" y="590550"/>
                  <a:pt x="2280285" y="583883"/>
                  <a:pt x="2294573" y="577215"/>
                </a:cubicBezTo>
                <a:cubicBezTo>
                  <a:pt x="2310765" y="575310"/>
                  <a:pt x="2326958" y="572453"/>
                  <a:pt x="2343150" y="570548"/>
                </a:cubicBezTo>
                <a:cubicBezTo>
                  <a:pt x="2327910" y="576263"/>
                  <a:pt x="2312670" y="582930"/>
                  <a:pt x="2297430" y="588645"/>
                </a:cubicBezTo>
                <a:cubicBezTo>
                  <a:pt x="2282190" y="591503"/>
                  <a:pt x="2265998" y="594360"/>
                  <a:pt x="2250758" y="597218"/>
                </a:cubicBezTo>
                <a:close/>
                <a:moveTo>
                  <a:pt x="2278380" y="596265"/>
                </a:moveTo>
                <a:cubicBezTo>
                  <a:pt x="2262188" y="602933"/>
                  <a:pt x="2246948" y="609600"/>
                  <a:pt x="2230755" y="615315"/>
                </a:cubicBezTo>
                <a:cubicBezTo>
                  <a:pt x="2216468" y="618173"/>
                  <a:pt x="2202180" y="621983"/>
                  <a:pt x="2187893" y="624840"/>
                </a:cubicBezTo>
                <a:cubicBezTo>
                  <a:pt x="2203133" y="617220"/>
                  <a:pt x="2218373" y="610553"/>
                  <a:pt x="2234565" y="603885"/>
                </a:cubicBezTo>
                <a:cubicBezTo>
                  <a:pt x="2248853" y="601980"/>
                  <a:pt x="2264093" y="599123"/>
                  <a:pt x="2278380" y="596265"/>
                </a:cubicBezTo>
                <a:close/>
                <a:moveTo>
                  <a:pt x="3016568" y="485775"/>
                </a:moveTo>
                <a:cubicBezTo>
                  <a:pt x="3002280" y="483870"/>
                  <a:pt x="2987040" y="481965"/>
                  <a:pt x="2972753" y="480060"/>
                </a:cubicBezTo>
                <a:cubicBezTo>
                  <a:pt x="2991803" y="477203"/>
                  <a:pt x="3010853" y="473393"/>
                  <a:pt x="3030855" y="470535"/>
                </a:cubicBezTo>
                <a:cubicBezTo>
                  <a:pt x="3046095" y="473393"/>
                  <a:pt x="3062288" y="476250"/>
                  <a:pt x="3077528" y="479108"/>
                </a:cubicBezTo>
                <a:cubicBezTo>
                  <a:pt x="3056573" y="481013"/>
                  <a:pt x="3036570" y="482918"/>
                  <a:pt x="3016568" y="485775"/>
                </a:cubicBezTo>
                <a:close/>
                <a:moveTo>
                  <a:pt x="3091815" y="481013"/>
                </a:moveTo>
                <a:cubicBezTo>
                  <a:pt x="3110865" y="484823"/>
                  <a:pt x="3130868" y="487680"/>
                  <a:pt x="3149918" y="491490"/>
                </a:cubicBezTo>
                <a:cubicBezTo>
                  <a:pt x="3129915" y="492443"/>
                  <a:pt x="3110865" y="494348"/>
                  <a:pt x="3090863" y="495300"/>
                </a:cubicBezTo>
                <a:cubicBezTo>
                  <a:pt x="3071813" y="492443"/>
                  <a:pt x="3051810" y="489585"/>
                  <a:pt x="3032760" y="486728"/>
                </a:cubicBezTo>
                <a:cubicBezTo>
                  <a:pt x="3052763" y="485775"/>
                  <a:pt x="3071813" y="482918"/>
                  <a:pt x="3091815" y="481013"/>
                </a:cubicBezTo>
                <a:close/>
                <a:moveTo>
                  <a:pt x="2501265" y="515303"/>
                </a:moveTo>
                <a:cubicBezTo>
                  <a:pt x="2518410" y="508635"/>
                  <a:pt x="2535555" y="501968"/>
                  <a:pt x="2552700" y="496253"/>
                </a:cubicBezTo>
                <a:cubicBezTo>
                  <a:pt x="2572703" y="496253"/>
                  <a:pt x="2592705" y="497205"/>
                  <a:pt x="2611755" y="497205"/>
                </a:cubicBezTo>
                <a:cubicBezTo>
                  <a:pt x="2594610" y="502920"/>
                  <a:pt x="2577465" y="508635"/>
                  <a:pt x="2560320" y="514350"/>
                </a:cubicBezTo>
                <a:cubicBezTo>
                  <a:pt x="2541270" y="514350"/>
                  <a:pt x="2521268" y="515303"/>
                  <a:pt x="2501265" y="515303"/>
                </a:cubicBezTo>
                <a:close/>
                <a:moveTo>
                  <a:pt x="2547938" y="518160"/>
                </a:moveTo>
                <a:cubicBezTo>
                  <a:pt x="2531745" y="523875"/>
                  <a:pt x="2516505" y="528638"/>
                  <a:pt x="2500313" y="534353"/>
                </a:cubicBezTo>
                <a:cubicBezTo>
                  <a:pt x="2481263" y="535305"/>
                  <a:pt x="2461260" y="537210"/>
                  <a:pt x="2442210" y="539115"/>
                </a:cubicBezTo>
                <a:cubicBezTo>
                  <a:pt x="2458403" y="532448"/>
                  <a:pt x="2474595" y="526733"/>
                  <a:pt x="2490788" y="520065"/>
                </a:cubicBezTo>
                <a:cubicBezTo>
                  <a:pt x="2508885" y="519113"/>
                  <a:pt x="2528888" y="519113"/>
                  <a:pt x="2547938" y="518160"/>
                </a:cubicBezTo>
                <a:close/>
                <a:moveTo>
                  <a:pt x="2615565" y="465773"/>
                </a:moveTo>
                <a:cubicBezTo>
                  <a:pt x="2595563" y="464820"/>
                  <a:pt x="2576513" y="463868"/>
                  <a:pt x="2556510" y="462915"/>
                </a:cubicBezTo>
                <a:cubicBezTo>
                  <a:pt x="2572703" y="456248"/>
                  <a:pt x="2588895" y="449580"/>
                  <a:pt x="2605088" y="442913"/>
                </a:cubicBezTo>
                <a:cubicBezTo>
                  <a:pt x="2625090" y="444818"/>
                  <a:pt x="2644140" y="446723"/>
                  <a:pt x="2664143" y="448628"/>
                </a:cubicBezTo>
                <a:cubicBezTo>
                  <a:pt x="2647950" y="453390"/>
                  <a:pt x="2631758" y="460058"/>
                  <a:pt x="2615565" y="465773"/>
                </a:cubicBezTo>
                <a:close/>
                <a:moveTo>
                  <a:pt x="2679383" y="449580"/>
                </a:moveTo>
                <a:cubicBezTo>
                  <a:pt x="2700338" y="451485"/>
                  <a:pt x="2720340" y="453390"/>
                  <a:pt x="2741295" y="456248"/>
                </a:cubicBezTo>
                <a:cubicBezTo>
                  <a:pt x="2726055" y="461010"/>
                  <a:pt x="2709863" y="465773"/>
                  <a:pt x="2694623" y="470535"/>
                </a:cubicBezTo>
                <a:cubicBezTo>
                  <a:pt x="2673668" y="469583"/>
                  <a:pt x="2652713" y="467678"/>
                  <a:pt x="2632710" y="466725"/>
                </a:cubicBezTo>
                <a:cubicBezTo>
                  <a:pt x="2647950" y="461010"/>
                  <a:pt x="2663190" y="455295"/>
                  <a:pt x="2679383" y="449580"/>
                </a:cubicBezTo>
                <a:close/>
                <a:moveTo>
                  <a:pt x="2620328" y="470535"/>
                </a:moveTo>
                <a:cubicBezTo>
                  <a:pt x="2640330" y="471488"/>
                  <a:pt x="2661285" y="473393"/>
                  <a:pt x="2681288" y="474345"/>
                </a:cubicBezTo>
                <a:cubicBezTo>
                  <a:pt x="2662238" y="480060"/>
                  <a:pt x="2643188" y="486728"/>
                  <a:pt x="2624138" y="493395"/>
                </a:cubicBezTo>
                <a:cubicBezTo>
                  <a:pt x="2604135" y="493395"/>
                  <a:pt x="2583180" y="492443"/>
                  <a:pt x="2563178" y="492443"/>
                </a:cubicBezTo>
                <a:cubicBezTo>
                  <a:pt x="2582228" y="484823"/>
                  <a:pt x="2601278" y="478155"/>
                  <a:pt x="2620328" y="470535"/>
                </a:cubicBezTo>
                <a:close/>
                <a:moveTo>
                  <a:pt x="2618423" y="497205"/>
                </a:moveTo>
                <a:cubicBezTo>
                  <a:pt x="2637473" y="497205"/>
                  <a:pt x="2655570" y="498158"/>
                  <a:pt x="2674620" y="498158"/>
                </a:cubicBezTo>
                <a:cubicBezTo>
                  <a:pt x="2657475" y="502920"/>
                  <a:pt x="2640330" y="507683"/>
                  <a:pt x="2623185" y="512445"/>
                </a:cubicBezTo>
                <a:cubicBezTo>
                  <a:pt x="2604135" y="512445"/>
                  <a:pt x="2586038" y="513398"/>
                  <a:pt x="2566988" y="513398"/>
                </a:cubicBezTo>
                <a:cubicBezTo>
                  <a:pt x="2584133" y="508635"/>
                  <a:pt x="2601278" y="502920"/>
                  <a:pt x="2618423" y="497205"/>
                </a:cubicBezTo>
                <a:close/>
                <a:moveTo>
                  <a:pt x="2629853" y="493395"/>
                </a:moveTo>
                <a:cubicBezTo>
                  <a:pt x="2648903" y="487680"/>
                  <a:pt x="2667953" y="481013"/>
                  <a:pt x="2687003" y="475298"/>
                </a:cubicBezTo>
                <a:cubicBezTo>
                  <a:pt x="2707005" y="476250"/>
                  <a:pt x="2726055" y="478155"/>
                  <a:pt x="2746058" y="479108"/>
                </a:cubicBezTo>
                <a:cubicBezTo>
                  <a:pt x="2727008" y="483870"/>
                  <a:pt x="2707005" y="489585"/>
                  <a:pt x="2687955" y="494348"/>
                </a:cubicBezTo>
                <a:cubicBezTo>
                  <a:pt x="2668905" y="494348"/>
                  <a:pt x="2648903" y="494348"/>
                  <a:pt x="2629853" y="493395"/>
                </a:cubicBezTo>
                <a:close/>
                <a:moveTo>
                  <a:pt x="2700338" y="470535"/>
                </a:moveTo>
                <a:cubicBezTo>
                  <a:pt x="2715578" y="465773"/>
                  <a:pt x="2730818" y="461010"/>
                  <a:pt x="2746058" y="456248"/>
                </a:cubicBezTo>
                <a:cubicBezTo>
                  <a:pt x="2766060" y="458153"/>
                  <a:pt x="2785110" y="461010"/>
                  <a:pt x="2805113" y="462915"/>
                </a:cubicBezTo>
                <a:cubicBezTo>
                  <a:pt x="2789873" y="466725"/>
                  <a:pt x="2775585" y="470535"/>
                  <a:pt x="2760345" y="474345"/>
                </a:cubicBezTo>
                <a:cubicBezTo>
                  <a:pt x="2740343" y="473393"/>
                  <a:pt x="2720340" y="472440"/>
                  <a:pt x="2700338" y="470535"/>
                </a:cubicBezTo>
                <a:close/>
                <a:moveTo>
                  <a:pt x="2822258" y="465773"/>
                </a:moveTo>
                <a:cubicBezTo>
                  <a:pt x="2841308" y="467678"/>
                  <a:pt x="2860358" y="470535"/>
                  <a:pt x="2879408" y="472440"/>
                </a:cubicBezTo>
                <a:cubicBezTo>
                  <a:pt x="2866073" y="475298"/>
                  <a:pt x="2851785" y="478155"/>
                  <a:pt x="2838450" y="481013"/>
                </a:cubicBezTo>
                <a:cubicBezTo>
                  <a:pt x="2819400" y="479108"/>
                  <a:pt x="2799398" y="478155"/>
                  <a:pt x="2780348" y="476250"/>
                </a:cubicBezTo>
                <a:cubicBezTo>
                  <a:pt x="2793683" y="472440"/>
                  <a:pt x="2807970" y="468630"/>
                  <a:pt x="2822258" y="465773"/>
                </a:cubicBezTo>
                <a:close/>
                <a:moveTo>
                  <a:pt x="2891790" y="474345"/>
                </a:moveTo>
                <a:cubicBezTo>
                  <a:pt x="2906078" y="476250"/>
                  <a:pt x="2920365" y="478155"/>
                  <a:pt x="2934653" y="480060"/>
                </a:cubicBezTo>
                <a:cubicBezTo>
                  <a:pt x="2921318" y="481965"/>
                  <a:pt x="2907983" y="484823"/>
                  <a:pt x="2894648" y="486728"/>
                </a:cubicBezTo>
                <a:cubicBezTo>
                  <a:pt x="2880360" y="485775"/>
                  <a:pt x="2866073" y="483870"/>
                  <a:pt x="2851785" y="482918"/>
                </a:cubicBezTo>
                <a:cubicBezTo>
                  <a:pt x="2865120" y="480060"/>
                  <a:pt x="2878455" y="477203"/>
                  <a:pt x="2891790" y="474345"/>
                </a:cubicBezTo>
                <a:close/>
                <a:moveTo>
                  <a:pt x="2955608" y="481965"/>
                </a:moveTo>
                <a:cubicBezTo>
                  <a:pt x="2968943" y="483870"/>
                  <a:pt x="2983230" y="485775"/>
                  <a:pt x="2996565" y="487680"/>
                </a:cubicBezTo>
                <a:cubicBezTo>
                  <a:pt x="2984183" y="489585"/>
                  <a:pt x="2972753" y="490538"/>
                  <a:pt x="2960370" y="492443"/>
                </a:cubicBezTo>
                <a:cubicBezTo>
                  <a:pt x="2946083" y="491490"/>
                  <a:pt x="2932748" y="489585"/>
                  <a:pt x="2918460" y="488633"/>
                </a:cubicBezTo>
                <a:cubicBezTo>
                  <a:pt x="2931795" y="485775"/>
                  <a:pt x="2944178" y="483870"/>
                  <a:pt x="2955608" y="481965"/>
                </a:cubicBezTo>
                <a:close/>
                <a:moveTo>
                  <a:pt x="2951798" y="477203"/>
                </a:moveTo>
                <a:cubicBezTo>
                  <a:pt x="2936558" y="475298"/>
                  <a:pt x="2921318" y="473393"/>
                  <a:pt x="2906078" y="471488"/>
                </a:cubicBezTo>
                <a:cubicBezTo>
                  <a:pt x="2911793" y="470535"/>
                  <a:pt x="2917508" y="468630"/>
                  <a:pt x="2922270" y="467678"/>
                </a:cubicBezTo>
                <a:cubicBezTo>
                  <a:pt x="2936558" y="464820"/>
                  <a:pt x="2949893" y="461963"/>
                  <a:pt x="2964180" y="459105"/>
                </a:cubicBezTo>
                <a:cubicBezTo>
                  <a:pt x="2980373" y="461963"/>
                  <a:pt x="2995613" y="464820"/>
                  <a:pt x="3011805" y="467678"/>
                </a:cubicBezTo>
                <a:cubicBezTo>
                  <a:pt x="2991803" y="470535"/>
                  <a:pt x="2971800" y="473393"/>
                  <a:pt x="2951798" y="477203"/>
                </a:cubicBezTo>
                <a:close/>
                <a:moveTo>
                  <a:pt x="2921318" y="462915"/>
                </a:moveTo>
                <a:cubicBezTo>
                  <a:pt x="2911793" y="464820"/>
                  <a:pt x="2902268" y="466725"/>
                  <a:pt x="2892743" y="468630"/>
                </a:cubicBezTo>
                <a:cubicBezTo>
                  <a:pt x="2873693" y="465773"/>
                  <a:pt x="2853690" y="463868"/>
                  <a:pt x="2834640" y="461010"/>
                </a:cubicBezTo>
                <a:cubicBezTo>
                  <a:pt x="2854643" y="456248"/>
                  <a:pt x="2873693" y="450533"/>
                  <a:pt x="2893695" y="445770"/>
                </a:cubicBezTo>
                <a:cubicBezTo>
                  <a:pt x="2913698" y="448628"/>
                  <a:pt x="2932748" y="452438"/>
                  <a:pt x="2952750" y="455295"/>
                </a:cubicBezTo>
                <a:cubicBezTo>
                  <a:pt x="2942273" y="459105"/>
                  <a:pt x="2931795" y="461010"/>
                  <a:pt x="2921318" y="462915"/>
                </a:cubicBezTo>
                <a:close/>
                <a:moveTo>
                  <a:pt x="2817495" y="460058"/>
                </a:moveTo>
                <a:cubicBezTo>
                  <a:pt x="2797493" y="457200"/>
                  <a:pt x="2777490" y="455295"/>
                  <a:pt x="2756535" y="453390"/>
                </a:cubicBezTo>
                <a:cubicBezTo>
                  <a:pt x="2776538" y="446723"/>
                  <a:pt x="2796540" y="441008"/>
                  <a:pt x="2816543" y="435293"/>
                </a:cubicBezTo>
                <a:cubicBezTo>
                  <a:pt x="2837498" y="438150"/>
                  <a:pt x="2857500" y="441960"/>
                  <a:pt x="2878455" y="444818"/>
                </a:cubicBezTo>
                <a:cubicBezTo>
                  <a:pt x="2858453" y="449580"/>
                  <a:pt x="2838450" y="454343"/>
                  <a:pt x="2817495" y="460058"/>
                </a:cubicBezTo>
                <a:close/>
                <a:moveTo>
                  <a:pt x="2751773" y="452438"/>
                </a:moveTo>
                <a:cubicBezTo>
                  <a:pt x="2730818" y="450533"/>
                  <a:pt x="2709863" y="447675"/>
                  <a:pt x="2688908" y="445770"/>
                </a:cubicBezTo>
                <a:cubicBezTo>
                  <a:pt x="2708910" y="438150"/>
                  <a:pt x="2728913" y="431483"/>
                  <a:pt x="2748915" y="424815"/>
                </a:cubicBezTo>
                <a:cubicBezTo>
                  <a:pt x="2769870" y="427673"/>
                  <a:pt x="2790825" y="430530"/>
                  <a:pt x="2811780" y="434340"/>
                </a:cubicBezTo>
                <a:cubicBezTo>
                  <a:pt x="2792730" y="440055"/>
                  <a:pt x="2771775" y="445770"/>
                  <a:pt x="2751773" y="452438"/>
                </a:cubicBezTo>
                <a:close/>
                <a:moveTo>
                  <a:pt x="2674620" y="443865"/>
                </a:moveTo>
                <a:cubicBezTo>
                  <a:pt x="2654618" y="441960"/>
                  <a:pt x="2634615" y="440055"/>
                  <a:pt x="2614613" y="438150"/>
                </a:cubicBezTo>
                <a:cubicBezTo>
                  <a:pt x="2634615" y="429578"/>
                  <a:pt x="2654618" y="421958"/>
                  <a:pt x="2674620" y="413385"/>
                </a:cubicBezTo>
                <a:cubicBezTo>
                  <a:pt x="2694623" y="416243"/>
                  <a:pt x="2714625" y="419100"/>
                  <a:pt x="2735580" y="421958"/>
                </a:cubicBezTo>
                <a:cubicBezTo>
                  <a:pt x="2714625" y="429578"/>
                  <a:pt x="2694623" y="437198"/>
                  <a:pt x="2674620" y="443865"/>
                </a:cubicBezTo>
                <a:close/>
                <a:moveTo>
                  <a:pt x="2607945" y="438150"/>
                </a:moveTo>
                <a:cubicBezTo>
                  <a:pt x="2588895" y="436245"/>
                  <a:pt x="2568893" y="434340"/>
                  <a:pt x="2549843" y="433388"/>
                </a:cubicBezTo>
                <a:cubicBezTo>
                  <a:pt x="2569845" y="423863"/>
                  <a:pt x="2589848" y="415290"/>
                  <a:pt x="2608898" y="405765"/>
                </a:cubicBezTo>
                <a:cubicBezTo>
                  <a:pt x="2628900" y="408623"/>
                  <a:pt x="2647950" y="410528"/>
                  <a:pt x="2667953" y="413385"/>
                </a:cubicBezTo>
                <a:cubicBezTo>
                  <a:pt x="2647950" y="421005"/>
                  <a:pt x="2627948" y="429578"/>
                  <a:pt x="2607945" y="438150"/>
                </a:cubicBezTo>
                <a:close/>
                <a:moveTo>
                  <a:pt x="2598420" y="441960"/>
                </a:moveTo>
                <a:cubicBezTo>
                  <a:pt x="2582228" y="448628"/>
                  <a:pt x="2566035" y="455295"/>
                  <a:pt x="2548890" y="462915"/>
                </a:cubicBezTo>
                <a:cubicBezTo>
                  <a:pt x="2529840" y="461963"/>
                  <a:pt x="2510790" y="461010"/>
                  <a:pt x="2491740" y="461010"/>
                </a:cubicBezTo>
                <a:cubicBezTo>
                  <a:pt x="2507933" y="453390"/>
                  <a:pt x="2524125" y="445770"/>
                  <a:pt x="2540318" y="438150"/>
                </a:cubicBezTo>
                <a:cubicBezTo>
                  <a:pt x="2560320" y="438150"/>
                  <a:pt x="2579370" y="440055"/>
                  <a:pt x="2598420" y="441960"/>
                </a:cubicBezTo>
                <a:close/>
                <a:moveTo>
                  <a:pt x="2604135" y="469583"/>
                </a:moveTo>
                <a:cubicBezTo>
                  <a:pt x="2584133" y="477203"/>
                  <a:pt x="2565083" y="483870"/>
                  <a:pt x="2545080" y="491490"/>
                </a:cubicBezTo>
                <a:cubicBezTo>
                  <a:pt x="2526030" y="491490"/>
                  <a:pt x="2506980" y="491490"/>
                  <a:pt x="2488883" y="490538"/>
                </a:cubicBezTo>
                <a:cubicBezTo>
                  <a:pt x="2507933" y="481965"/>
                  <a:pt x="2526983" y="474345"/>
                  <a:pt x="2546985" y="465773"/>
                </a:cubicBezTo>
                <a:cubicBezTo>
                  <a:pt x="2565083" y="467678"/>
                  <a:pt x="2585085" y="468630"/>
                  <a:pt x="2604135" y="469583"/>
                </a:cubicBezTo>
                <a:close/>
                <a:moveTo>
                  <a:pt x="2534603" y="496253"/>
                </a:moveTo>
                <a:cubicBezTo>
                  <a:pt x="2516505" y="502920"/>
                  <a:pt x="2499360" y="509588"/>
                  <a:pt x="2481263" y="516255"/>
                </a:cubicBezTo>
                <a:cubicBezTo>
                  <a:pt x="2463165" y="517208"/>
                  <a:pt x="2445068" y="517208"/>
                  <a:pt x="2426970" y="518160"/>
                </a:cubicBezTo>
                <a:cubicBezTo>
                  <a:pt x="2444115" y="510540"/>
                  <a:pt x="2462213" y="502920"/>
                  <a:pt x="2479358" y="495300"/>
                </a:cubicBezTo>
                <a:cubicBezTo>
                  <a:pt x="2497455" y="495300"/>
                  <a:pt x="2515553" y="496253"/>
                  <a:pt x="2534603" y="496253"/>
                </a:cubicBezTo>
                <a:close/>
                <a:moveTo>
                  <a:pt x="2469833" y="521018"/>
                </a:moveTo>
                <a:cubicBezTo>
                  <a:pt x="2452688" y="527685"/>
                  <a:pt x="2435543" y="534353"/>
                  <a:pt x="2419350" y="541020"/>
                </a:cubicBezTo>
                <a:cubicBezTo>
                  <a:pt x="2402205" y="541973"/>
                  <a:pt x="2384108" y="543878"/>
                  <a:pt x="2366963" y="545783"/>
                </a:cubicBezTo>
                <a:cubicBezTo>
                  <a:pt x="2383155" y="538163"/>
                  <a:pt x="2400300" y="531495"/>
                  <a:pt x="2416493" y="523875"/>
                </a:cubicBezTo>
                <a:cubicBezTo>
                  <a:pt x="2434590" y="521970"/>
                  <a:pt x="2451735" y="521018"/>
                  <a:pt x="2469833" y="521018"/>
                </a:cubicBezTo>
                <a:close/>
                <a:moveTo>
                  <a:pt x="2401253" y="547688"/>
                </a:moveTo>
                <a:cubicBezTo>
                  <a:pt x="2386013" y="553403"/>
                  <a:pt x="2369820" y="560070"/>
                  <a:pt x="2354580" y="565785"/>
                </a:cubicBezTo>
                <a:cubicBezTo>
                  <a:pt x="2338388" y="567690"/>
                  <a:pt x="2321243" y="569595"/>
                  <a:pt x="2305050" y="572453"/>
                </a:cubicBezTo>
                <a:cubicBezTo>
                  <a:pt x="2320290" y="565785"/>
                  <a:pt x="2335530" y="559118"/>
                  <a:pt x="2350770" y="552450"/>
                </a:cubicBezTo>
                <a:cubicBezTo>
                  <a:pt x="2367915" y="550545"/>
                  <a:pt x="2385060" y="548640"/>
                  <a:pt x="2401253" y="547688"/>
                </a:cubicBezTo>
                <a:close/>
                <a:moveTo>
                  <a:pt x="2368868" y="567690"/>
                </a:moveTo>
                <a:cubicBezTo>
                  <a:pt x="2386965" y="565785"/>
                  <a:pt x="2405063" y="562928"/>
                  <a:pt x="2423160" y="561023"/>
                </a:cubicBezTo>
                <a:cubicBezTo>
                  <a:pt x="2410778" y="565785"/>
                  <a:pt x="2397443" y="569595"/>
                  <a:pt x="2385060" y="574358"/>
                </a:cubicBezTo>
                <a:cubicBezTo>
                  <a:pt x="2366010" y="577215"/>
                  <a:pt x="2347913" y="581025"/>
                  <a:pt x="2328863" y="583883"/>
                </a:cubicBezTo>
                <a:cubicBezTo>
                  <a:pt x="2342198" y="578168"/>
                  <a:pt x="2355533" y="572453"/>
                  <a:pt x="2368868" y="567690"/>
                </a:cubicBezTo>
                <a:close/>
                <a:moveTo>
                  <a:pt x="2381250" y="562928"/>
                </a:moveTo>
                <a:cubicBezTo>
                  <a:pt x="2395538" y="557213"/>
                  <a:pt x="2409825" y="551498"/>
                  <a:pt x="2424113" y="545783"/>
                </a:cubicBezTo>
                <a:cubicBezTo>
                  <a:pt x="2443163" y="543878"/>
                  <a:pt x="2461260" y="542925"/>
                  <a:pt x="2480310" y="541020"/>
                </a:cubicBezTo>
                <a:cubicBezTo>
                  <a:pt x="2466023" y="545783"/>
                  <a:pt x="2451735" y="550545"/>
                  <a:pt x="2437448" y="555308"/>
                </a:cubicBezTo>
                <a:cubicBezTo>
                  <a:pt x="2418398" y="558165"/>
                  <a:pt x="2400300" y="560070"/>
                  <a:pt x="2381250" y="562928"/>
                </a:cubicBezTo>
                <a:close/>
                <a:moveTo>
                  <a:pt x="2488883" y="540068"/>
                </a:moveTo>
                <a:cubicBezTo>
                  <a:pt x="2505075" y="539115"/>
                  <a:pt x="2522220" y="537210"/>
                  <a:pt x="2538413" y="536258"/>
                </a:cubicBezTo>
                <a:cubicBezTo>
                  <a:pt x="2525078" y="540068"/>
                  <a:pt x="2510790" y="543878"/>
                  <a:pt x="2497455" y="547688"/>
                </a:cubicBezTo>
                <a:cubicBezTo>
                  <a:pt x="2480310" y="549593"/>
                  <a:pt x="2464118" y="551498"/>
                  <a:pt x="2446973" y="553403"/>
                </a:cubicBezTo>
                <a:cubicBezTo>
                  <a:pt x="2460308" y="549593"/>
                  <a:pt x="2474595" y="544830"/>
                  <a:pt x="2488883" y="540068"/>
                </a:cubicBezTo>
                <a:close/>
                <a:moveTo>
                  <a:pt x="2507933" y="533400"/>
                </a:moveTo>
                <a:cubicBezTo>
                  <a:pt x="2523173" y="528638"/>
                  <a:pt x="2538413" y="522923"/>
                  <a:pt x="2554605" y="518160"/>
                </a:cubicBezTo>
                <a:cubicBezTo>
                  <a:pt x="2572703" y="518160"/>
                  <a:pt x="2590800" y="517208"/>
                  <a:pt x="2607945" y="517208"/>
                </a:cubicBezTo>
                <a:cubicBezTo>
                  <a:pt x="2592705" y="521970"/>
                  <a:pt x="2576513" y="525780"/>
                  <a:pt x="2561273" y="530543"/>
                </a:cubicBezTo>
                <a:cubicBezTo>
                  <a:pt x="2544128" y="531495"/>
                  <a:pt x="2526030" y="532448"/>
                  <a:pt x="2507933" y="533400"/>
                </a:cubicBezTo>
                <a:close/>
                <a:moveTo>
                  <a:pt x="2633663" y="516255"/>
                </a:moveTo>
                <a:cubicBezTo>
                  <a:pt x="2650808" y="516255"/>
                  <a:pt x="2667000" y="515303"/>
                  <a:pt x="2684145" y="515303"/>
                </a:cubicBezTo>
                <a:cubicBezTo>
                  <a:pt x="2669858" y="518160"/>
                  <a:pt x="2656523" y="521970"/>
                  <a:pt x="2642235" y="524828"/>
                </a:cubicBezTo>
                <a:cubicBezTo>
                  <a:pt x="2625090" y="525780"/>
                  <a:pt x="2607945" y="526733"/>
                  <a:pt x="2591753" y="527685"/>
                </a:cubicBezTo>
                <a:cubicBezTo>
                  <a:pt x="2605088" y="524828"/>
                  <a:pt x="2619375" y="520065"/>
                  <a:pt x="2633663" y="516255"/>
                </a:cubicBezTo>
                <a:close/>
                <a:moveTo>
                  <a:pt x="2648903" y="512445"/>
                </a:moveTo>
                <a:cubicBezTo>
                  <a:pt x="2665095" y="507683"/>
                  <a:pt x="2680335" y="503873"/>
                  <a:pt x="2696528" y="499110"/>
                </a:cubicBezTo>
                <a:cubicBezTo>
                  <a:pt x="2714625" y="500063"/>
                  <a:pt x="2731770" y="500063"/>
                  <a:pt x="2749868" y="501015"/>
                </a:cubicBezTo>
                <a:cubicBezTo>
                  <a:pt x="2734628" y="504825"/>
                  <a:pt x="2718435" y="508635"/>
                  <a:pt x="2703195" y="511493"/>
                </a:cubicBezTo>
                <a:cubicBezTo>
                  <a:pt x="2684145" y="511493"/>
                  <a:pt x="2666048" y="512445"/>
                  <a:pt x="2648903" y="512445"/>
                </a:cubicBezTo>
                <a:close/>
                <a:moveTo>
                  <a:pt x="2708910" y="495300"/>
                </a:moveTo>
                <a:cubicBezTo>
                  <a:pt x="2727960" y="490538"/>
                  <a:pt x="2746058" y="485775"/>
                  <a:pt x="2765108" y="480060"/>
                </a:cubicBezTo>
                <a:cubicBezTo>
                  <a:pt x="2784158" y="481013"/>
                  <a:pt x="2802255" y="482918"/>
                  <a:pt x="2821305" y="484823"/>
                </a:cubicBezTo>
                <a:cubicBezTo>
                  <a:pt x="2802255" y="488633"/>
                  <a:pt x="2783205" y="493395"/>
                  <a:pt x="2765108" y="497205"/>
                </a:cubicBezTo>
                <a:cubicBezTo>
                  <a:pt x="2746058" y="496253"/>
                  <a:pt x="2727008" y="496253"/>
                  <a:pt x="2708910" y="495300"/>
                </a:cubicBezTo>
                <a:close/>
                <a:moveTo>
                  <a:pt x="2834640" y="485775"/>
                </a:moveTo>
                <a:cubicBezTo>
                  <a:pt x="2847975" y="486728"/>
                  <a:pt x="2861310" y="487680"/>
                  <a:pt x="2874645" y="489585"/>
                </a:cubicBezTo>
                <a:cubicBezTo>
                  <a:pt x="2855595" y="492443"/>
                  <a:pt x="2836545" y="496253"/>
                  <a:pt x="2817495" y="499110"/>
                </a:cubicBezTo>
                <a:cubicBezTo>
                  <a:pt x="2805113" y="498158"/>
                  <a:pt x="2792730" y="498158"/>
                  <a:pt x="2779395" y="497205"/>
                </a:cubicBezTo>
                <a:cubicBezTo>
                  <a:pt x="2798445" y="494348"/>
                  <a:pt x="2816543" y="490538"/>
                  <a:pt x="2834640" y="485775"/>
                </a:cubicBezTo>
                <a:close/>
                <a:moveTo>
                  <a:pt x="2898458" y="491490"/>
                </a:moveTo>
                <a:cubicBezTo>
                  <a:pt x="2910840" y="492443"/>
                  <a:pt x="2923223" y="493395"/>
                  <a:pt x="2936558" y="495300"/>
                </a:cubicBezTo>
                <a:cubicBezTo>
                  <a:pt x="2917508" y="497205"/>
                  <a:pt x="2898458" y="500063"/>
                  <a:pt x="2879408" y="501968"/>
                </a:cubicBezTo>
                <a:cubicBezTo>
                  <a:pt x="2868930" y="501015"/>
                  <a:pt x="2857500" y="501015"/>
                  <a:pt x="2847023" y="500063"/>
                </a:cubicBezTo>
                <a:cubicBezTo>
                  <a:pt x="2864168" y="498158"/>
                  <a:pt x="2881313" y="494348"/>
                  <a:pt x="2898458" y="491490"/>
                </a:cubicBezTo>
                <a:close/>
                <a:moveTo>
                  <a:pt x="2956560" y="497205"/>
                </a:moveTo>
                <a:cubicBezTo>
                  <a:pt x="2973705" y="499110"/>
                  <a:pt x="2991803" y="500063"/>
                  <a:pt x="3008948" y="501968"/>
                </a:cubicBezTo>
                <a:cubicBezTo>
                  <a:pt x="2991803" y="502920"/>
                  <a:pt x="2974658" y="504825"/>
                  <a:pt x="2956560" y="505778"/>
                </a:cubicBezTo>
                <a:cubicBezTo>
                  <a:pt x="2939415" y="504825"/>
                  <a:pt x="2921318" y="503873"/>
                  <a:pt x="2904173" y="502920"/>
                </a:cubicBezTo>
                <a:cubicBezTo>
                  <a:pt x="2922270" y="501015"/>
                  <a:pt x="2939415" y="499110"/>
                  <a:pt x="2956560" y="497205"/>
                </a:cubicBezTo>
                <a:close/>
                <a:moveTo>
                  <a:pt x="2981325" y="494348"/>
                </a:moveTo>
                <a:cubicBezTo>
                  <a:pt x="2991803" y="493395"/>
                  <a:pt x="3003233" y="491490"/>
                  <a:pt x="3013710" y="490538"/>
                </a:cubicBezTo>
                <a:cubicBezTo>
                  <a:pt x="3031808" y="493395"/>
                  <a:pt x="3049905" y="495300"/>
                  <a:pt x="3068003" y="498158"/>
                </a:cubicBezTo>
                <a:cubicBezTo>
                  <a:pt x="3058478" y="499110"/>
                  <a:pt x="3049905" y="499110"/>
                  <a:pt x="3040380" y="500063"/>
                </a:cubicBezTo>
                <a:cubicBezTo>
                  <a:pt x="3021330" y="498158"/>
                  <a:pt x="3001328" y="496253"/>
                  <a:pt x="2981325" y="494348"/>
                </a:cubicBezTo>
                <a:close/>
                <a:moveTo>
                  <a:pt x="3080385" y="499110"/>
                </a:moveTo>
                <a:cubicBezTo>
                  <a:pt x="3095625" y="501015"/>
                  <a:pt x="3111818" y="503873"/>
                  <a:pt x="3127058" y="505778"/>
                </a:cubicBezTo>
                <a:cubicBezTo>
                  <a:pt x="3121343" y="505778"/>
                  <a:pt x="3115628" y="505778"/>
                  <a:pt x="3109913" y="506730"/>
                </a:cubicBezTo>
                <a:cubicBezTo>
                  <a:pt x="3091815" y="504825"/>
                  <a:pt x="3073718" y="502920"/>
                  <a:pt x="3055620" y="501015"/>
                </a:cubicBezTo>
                <a:cubicBezTo>
                  <a:pt x="3064193" y="501015"/>
                  <a:pt x="3072765" y="500063"/>
                  <a:pt x="3080385" y="499110"/>
                </a:cubicBezTo>
                <a:close/>
                <a:moveTo>
                  <a:pt x="3103245" y="498158"/>
                </a:moveTo>
                <a:cubicBezTo>
                  <a:pt x="3122295" y="497205"/>
                  <a:pt x="3141345" y="495300"/>
                  <a:pt x="3159443" y="494348"/>
                </a:cubicBezTo>
                <a:cubicBezTo>
                  <a:pt x="3177540" y="497205"/>
                  <a:pt x="3194685" y="501015"/>
                  <a:pt x="3212783" y="504825"/>
                </a:cubicBezTo>
                <a:cubicBezTo>
                  <a:pt x="3193733" y="505778"/>
                  <a:pt x="3174683" y="505778"/>
                  <a:pt x="3154680" y="506730"/>
                </a:cubicBezTo>
                <a:cubicBezTo>
                  <a:pt x="3138488" y="502920"/>
                  <a:pt x="3121343" y="500063"/>
                  <a:pt x="3103245" y="498158"/>
                </a:cubicBezTo>
                <a:close/>
                <a:moveTo>
                  <a:pt x="3171825" y="490538"/>
                </a:moveTo>
                <a:cubicBezTo>
                  <a:pt x="3150870" y="486728"/>
                  <a:pt x="3130868" y="482918"/>
                  <a:pt x="3109913" y="479108"/>
                </a:cubicBezTo>
                <a:cubicBezTo>
                  <a:pt x="3125153" y="477203"/>
                  <a:pt x="3141345" y="475298"/>
                  <a:pt x="3156585" y="473393"/>
                </a:cubicBezTo>
                <a:cubicBezTo>
                  <a:pt x="3176588" y="478155"/>
                  <a:pt x="3196590" y="481965"/>
                  <a:pt x="3216593" y="486728"/>
                </a:cubicBezTo>
                <a:cubicBezTo>
                  <a:pt x="3202305" y="488633"/>
                  <a:pt x="3187065" y="489585"/>
                  <a:pt x="3171825" y="490538"/>
                </a:cubicBezTo>
                <a:close/>
                <a:moveTo>
                  <a:pt x="3095625" y="476250"/>
                </a:moveTo>
                <a:cubicBezTo>
                  <a:pt x="3079433" y="473393"/>
                  <a:pt x="3063240" y="470535"/>
                  <a:pt x="3047048" y="467678"/>
                </a:cubicBezTo>
                <a:cubicBezTo>
                  <a:pt x="3063240" y="464820"/>
                  <a:pt x="3079433" y="462915"/>
                  <a:pt x="3095625" y="460058"/>
                </a:cubicBezTo>
                <a:cubicBezTo>
                  <a:pt x="3111818" y="463868"/>
                  <a:pt x="3128010" y="467678"/>
                  <a:pt x="3145155" y="471488"/>
                </a:cubicBezTo>
                <a:cubicBezTo>
                  <a:pt x="3128010" y="472440"/>
                  <a:pt x="3111818" y="474345"/>
                  <a:pt x="3095625" y="476250"/>
                </a:cubicBezTo>
                <a:close/>
                <a:moveTo>
                  <a:pt x="3028950" y="463868"/>
                </a:moveTo>
                <a:cubicBezTo>
                  <a:pt x="3012758" y="461010"/>
                  <a:pt x="2996565" y="458153"/>
                  <a:pt x="2980373" y="455295"/>
                </a:cubicBezTo>
                <a:cubicBezTo>
                  <a:pt x="2996565" y="451485"/>
                  <a:pt x="3013710" y="448628"/>
                  <a:pt x="3029903" y="444818"/>
                </a:cubicBezTo>
                <a:cubicBezTo>
                  <a:pt x="3046095" y="448628"/>
                  <a:pt x="3063240" y="452438"/>
                  <a:pt x="3079433" y="455295"/>
                </a:cubicBezTo>
                <a:cubicBezTo>
                  <a:pt x="3062288" y="459105"/>
                  <a:pt x="3045143" y="461010"/>
                  <a:pt x="3028950" y="463868"/>
                </a:cubicBezTo>
                <a:close/>
                <a:moveTo>
                  <a:pt x="2967990" y="453390"/>
                </a:moveTo>
                <a:cubicBezTo>
                  <a:pt x="2947988" y="449580"/>
                  <a:pt x="2927985" y="446723"/>
                  <a:pt x="2907983" y="442913"/>
                </a:cubicBezTo>
                <a:cubicBezTo>
                  <a:pt x="2925128" y="438150"/>
                  <a:pt x="2942273" y="434340"/>
                  <a:pt x="2959418" y="429578"/>
                </a:cubicBezTo>
                <a:cubicBezTo>
                  <a:pt x="2979420" y="433388"/>
                  <a:pt x="2999423" y="438150"/>
                  <a:pt x="3018473" y="441960"/>
                </a:cubicBezTo>
                <a:cubicBezTo>
                  <a:pt x="3002280" y="446723"/>
                  <a:pt x="2985135" y="449580"/>
                  <a:pt x="2967990" y="453390"/>
                </a:cubicBezTo>
                <a:close/>
                <a:moveTo>
                  <a:pt x="2892743" y="441008"/>
                </a:moveTo>
                <a:cubicBezTo>
                  <a:pt x="2871788" y="437198"/>
                  <a:pt x="2850833" y="434340"/>
                  <a:pt x="2829878" y="430530"/>
                </a:cubicBezTo>
                <a:cubicBezTo>
                  <a:pt x="2847975" y="424815"/>
                  <a:pt x="2865120" y="420053"/>
                  <a:pt x="2883218" y="414338"/>
                </a:cubicBezTo>
                <a:cubicBezTo>
                  <a:pt x="2904173" y="418148"/>
                  <a:pt x="2925128" y="422910"/>
                  <a:pt x="2946083" y="426720"/>
                </a:cubicBezTo>
                <a:cubicBezTo>
                  <a:pt x="2927985" y="431483"/>
                  <a:pt x="2909888" y="436245"/>
                  <a:pt x="2892743" y="441008"/>
                </a:cubicBezTo>
                <a:close/>
                <a:moveTo>
                  <a:pt x="2825115" y="429578"/>
                </a:moveTo>
                <a:cubicBezTo>
                  <a:pt x="2804160" y="425768"/>
                  <a:pt x="2782253" y="422910"/>
                  <a:pt x="2761298" y="420053"/>
                </a:cubicBezTo>
                <a:cubicBezTo>
                  <a:pt x="2779395" y="413385"/>
                  <a:pt x="2797493" y="407670"/>
                  <a:pt x="2815590" y="401003"/>
                </a:cubicBezTo>
                <a:cubicBezTo>
                  <a:pt x="2836545" y="404813"/>
                  <a:pt x="2858453" y="409575"/>
                  <a:pt x="2879408" y="413385"/>
                </a:cubicBezTo>
                <a:cubicBezTo>
                  <a:pt x="2860358" y="419100"/>
                  <a:pt x="2843213" y="424815"/>
                  <a:pt x="2825115" y="429578"/>
                </a:cubicBezTo>
                <a:close/>
                <a:moveTo>
                  <a:pt x="2747010" y="418148"/>
                </a:moveTo>
                <a:cubicBezTo>
                  <a:pt x="2726055" y="415290"/>
                  <a:pt x="2706053" y="412433"/>
                  <a:pt x="2685098" y="409575"/>
                </a:cubicBezTo>
                <a:cubicBezTo>
                  <a:pt x="2703195" y="401955"/>
                  <a:pt x="2721293" y="395288"/>
                  <a:pt x="2739390" y="387668"/>
                </a:cubicBezTo>
                <a:cubicBezTo>
                  <a:pt x="2760345" y="391478"/>
                  <a:pt x="2780348" y="395288"/>
                  <a:pt x="2801303" y="399098"/>
                </a:cubicBezTo>
                <a:cubicBezTo>
                  <a:pt x="2784158" y="405765"/>
                  <a:pt x="2765108" y="411480"/>
                  <a:pt x="2747010" y="418148"/>
                </a:cubicBezTo>
                <a:close/>
                <a:moveTo>
                  <a:pt x="2679383" y="408623"/>
                </a:moveTo>
                <a:cubicBezTo>
                  <a:pt x="2659380" y="405765"/>
                  <a:pt x="2639378" y="402908"/>
                  <a:pt x="2619375" y="401003"/>
                </a:cubicBezTo>
                <a:cubicBezTo>
                  <a:pt x="2637473" y="392430"/>
                  <a:pt x="2655570" y="384810"/>
                  <a:pt x="2673668" y="376238"/>
                </a:cubicBezTo>
                <a:cubicBezTo>
                  <a:pt x="2693670" y="379095"/>
                  <a:pt x="2713673" y="382905"/>
                  <a:pt x="2733675" y="386715"/>
                </a:cubicBezTo>
                <a:cubicBezTo>
                  <a:pt x="2715578" y="394335"/>
                  <a:pt x="2697480" y="401003"/>
                  <a:pt x="2679383" y="408623"/>
                </a:cubicBezTo>
                <a:close/>
                <a:moveTo>
                  <a:pt x="178118" y="1125855"/>
                </a:moveTo>
                <a:cubicBezTo>
                  <a:pt x="659130" y="782003"/>
                  <a:pt x="1132523" y="487680"/>
                  <a:pt x="1664970" y="375285"/>
                </a:cubicBezTo>
                <a:cubicBezTo>
                  <a:pt x="1864995" y="333375"/>
                  <a:pt x="2072640" y="317183"/>
                  <a:pt x="2292668" y="330518"/>
                </a:cubicBezTo>
                <a:cubicBezTo>
                  <a:pt x="2415540" y="339090"/>
                  <a:pt x="2539365" y="354330"/>
                  <a:pt x="2665095" y="375285"/>
                </a:cubicBezTo>
                <a:cubicBezTo>
                  <a:pt x="2646998" y="383858"/>
                  <a:pt x="2627948" y="391478"/>
                  <a:pt x="2609850" y="400050"/>
                </a:cubicBezTo>
                <a:cubicBezTo>
                  <a:pt x="2484120" y="384810"/>
                  <a:pt x="2360295" y="374333"/>
                  <a:pt x="2237423" y="370523"/>
                </a:cubicBezTo>
                <a:cubicBezTo>
                  <a:pt x="2038350" y="363855"/>
                  <a:pt x="1847850" y="381953"/>
                  <a:pt x="1664970" y="421005"/>
                </a:cubicBezTo>
                <a:cubicBezTo>
                  <a:pt x="1134428" y="531495"/>
                  <a:pt x="661035" y="813435"/>
                  <a:pt x="176213" y="1126808"/>
                </a:cubicBezTo>
                <a:cubicBezTo>
                  <a:pt x="176213" y="1126808"/>
                  <a:pt x="177165" y="1125855"/>
                  <a:pt x="178118" y="1125855"/>
                </a:cubicBezTo>
                <a:close/>
                <a:moveTo>
                  <a:pt x="135255" y="1160145"/>
                </a:moveTo>
                <a:cubicBezTo>
                  <a:pt x="632460" y="834390"/>
                  <a:pt x="1119188" y="541973"/>
                  <a:pt x="1664970" y="426720"/>
                </a:cubicBezTo>
                <a:cubicBezTo>
                  <a:pt x="1847850" y="388620"/>
                  <a:pt x="2038350" y="369570"/>
                  <a:pt x="2237423" y="376238"/>
                </a:cubicBezTo>
                <a:cubicBezTo>
                  <a:pt x="2356485" y="380048"/>
                  <a:pt x="2478405" y="389573"/>
                  <a:pt x="2600325" y="403860"/>
                </a:cubicBezTo>
                <a:cubicBezTo>
                  <a:pt x="2580323" y="413385"/>
                  <a:pt x="2560320" y="421958"/>
                  <a:pt x="2540318" y="431483"/>
                </a:cubicBezTo>
                <a:cubicBezTo>
                  <a:pt x="2419350" y="421958"/>
                  <a:pt x="2300288" y="417195"/>
                  <a:pt x="2181225" y="417195"/>
                </a:cubicBezTo>
                <a:cubicBezTo>
                  <a:pt x="2004060" y="418148"/>
                  <a:pt x="1836420" y="436245"/>
                  <a:pt x="1672590" y="470535"/>
                </a:cubicBezTo>
                <a:cubicBezTo>
                  <a:pt x="1111568" y="588645"/>
                  <a:pt x="613410" y="880110"/>
                  <a:pt x="98108" y="1188720"/>
                </a:cubicBezTo>
                <a:cubicBezTo>
                  <a:pt x="110490" y="1179195"/>
                  <a:pt x="122873" y="1169670"/>
                  <a:pt x="135255" y="1160145"/>
                </a:cubicBezTo>
                <a:close/>
                <a:moveTo>
                  <a:pt x="44768" y="1221105"/>
                </a:moveTo>
                <a:cubicBezTo>
                  <a:pt x="57150" y="1212533"/>
                  <a:pt x="69533" y="1203008"/>
                  <a:pt x="80963" y="1194435"/>
                </a:cubicBezTo>
                <a:cubicBezTo>
                  <a:pt x="86678" y="1190625"/>
                  <a:pt x="91440" y="1187768"/>
                  <a:pt x="96203" y="1183958"/>
                </a:cubicBezTo>
                <a:cubicBezTo>
                  <a:pt x="94298" y="1184910"/>
                  <a:pt x="93345" y="1185863"/>
                  <a:pt x="91440" y="1187768"/>
                </a:cubicBezTo>
                <a:cubicBezTo>
                  <a:pt x="83820" y="1194435"/>
                  <a:pt x="76200" y="1200150"/>
                  <a:pt x="67628" y="1206818"/>
                </a:cubicBezTo>
                <a:cubicBezTo>
                  <a:pt x="61913" y="1211580"/>
                  <a:pt x="53340" y="1216343"/>
                  <a:pt x="44768" y="1221105"/>
                </a:cubicBezTo>
                <a:close/>
                <a:moveTo>
                  <a:pt x="2125980" y="460058"/>
                </a:moveTo>
                <a:cubicBezTo>
                  <a:pt x="1974533" y="465773"/>
                  <a:pt x="1828800" y="486728"/>
                  <a:pt x="1685925" y="516255"/>
                </a:cubicBezTo>
                <a:cubicBezTo>
                  <a:pt x="1106805" y="638175"/>
                  <a:pt x="587693" y="935355"/>
                  <a:pt x="49530" y="1227773"/>
                </a:cubicBezTo>
                <a:cubicBezTo>
                  <a:pt x="60960" y="1219200"/>
                  <a:pt x="72390" y="1209675"/>
                  <a:pt x="83820" y="1201103"/>
                </a:cubicBezTo>
                <a:cubicBezTo>
                  <a:pt x="604838" y="891540"/>
                  <a:pt x="1107758" y="595313"/>
                  <a:pt x="1673543" y="476250"/>
                </a:cubicBezTo>
                <a:cubicBezTo>
                  <a:pt x="1838325" y="441960"/>
                  <a:pt x="2005965" y="423863"/>
                  <a:pt x="2182178" y="422910"/>
                </a:cubicBezTo>
                <a:cubicBezTo>
                  <a:pt x="2297430" y="422910"/>
                  <a:pt x="2413635" y="427673"/>
                  <a:pt x="2531745" y="437198"/>
                </a:cubicBezTo>
                <a:cubicBezTo>
                  <a:pt x="2515553" y="444818"/>
                  <a:pt x="2498408" y="452438"/>
                  <a:pt x="2482215" y="461010"/>
                </a:cubicBezTo>
                <a:cubicBezTo>
                  <a:pt x="2362200" y="455295"/>
                  <a:pt x="2243138" y="455295"/>
                  <a:pt x="2125980" y="460058"/>
                </a:cubicBezTo>
                <a:close/>
                <a:moveTo>
                  <a:pt x="2483168" y="464820"/>
                </a:moveTo>
                <a:cubicBezTo>
                  <a:pt x="2502218" y="465773"/>
                  <a:pt x="2520315" y="466725"/>
                  <a:pt x="2539365" y="466725"/>
                </a:cubicBezTo>
                <a:cubicBezTo>
                  <a:pt x="2520315" y="475298"/>
                  <a:pt x="2500313" y="482918"/>
                  <a:pt x="2481263" y="491490"/>
                </a:cubicBezTo>
                <a:cubicBezTo>
                  <a:pt x="2463165" y="491490"/>
                  <a:pt x="2445068" y="491490"/>
                  <a:pt x="2426970" y="491490"/>
                </a:cubicBezTo>
                <a:cubicBezTo>
                  <a:pt x="2445068" y="482918"/>
                  <a:pt x="2464118" y="473393"/>
                  <a:pt x="2483168" y="464820"/>
                </a:cubicBezTo>
                <a:close/>
                <a:moveTo>
                  <a:pt x="2417445" y="496253"/>
                </a:moveTo>
                <a:cubicBezTo>
                  <a:pt x="2435543" y="496253"/>
                  <a:pt x="2453640" y="496253"/>
                  <a:pt x="2470785" y="496253"/>
                </a:cubicBezTo>
                <a:cubicBezTo>
                  <a:pt x="2452688" y="503873"/>
                  <a:pt x="2435543" y="511493"/>
                  <a:pt x="2417445" y="519113"/>
                </a:cubicBezTo>
                <a:cubicBezTo>
                  <a:pt x="2400300" y="520065"/>
                  <a:pt x="2382203" y="521018"/>
                  <a:pt x="2365058" y="521970"/>
                </a:cubicBezTo>
                <a:cubicBezTo>
                  <a:pt x="2383155" y="512445"/>
                  <a:pt x="2400300" y="503873"/>
                  <a:pt x="2417445" y="496253"/>
                </a:cubicBezTo>
                <a:close/>
                <a:moveTo>
                  <a:pt x="2356485" y="525780"/>
                </a:moveTo>
                <a:cubicBezTo>
                  <a:pt x="2373630" y="524828"/>
                  <a:pt x="2390775" y="523875"/>
                  <a:pt x="2407920" y="522923"/>
                </a:cubicBezTo>
                <a:cubicBezTo>
                  <a:pt x="2390775" y="530543"/>
                  <a:pt x="2373630" y="538163"/>
                  <a:pt x="2357438" y="545783"/>
                </a:cubicBezTo>
                <a:cubicBezTo>
                  <a:pt x="2340293" y="547688"/>
                  <a:pt x="2324100" y="548640"/>
                  <a:pt x="2306955" y="550545"/>
                </a:cubicBezTo>
                <a:cubicBezTo>
                  <a:pt x="2323148" y="541973"/>
                  <a:pt x="2340293" y="533400"/>
                  <a:pt x="2356485" y="525780"/>
                </a:cubicBezTo>
                <a:close/>
                <a:moveTo>
                  <a:pt x="2292668" y="557213"/>
                </a:moveTo>
                <a:cubicBezTo>
                  <a:pt x="2308860" y="555308"/>
                  <a:pt x="2325053" y="554355"/>
                  <a:pt x="2341245" y="552450"/>
                </a:cubicBezTo>
                <a:cubicBezTo>
                  <a:pt x="2326005" y="559118"/>
                  <a:pt x="2309813" y="566738"/>
                  <a:pt x="2294573" y="573405"/>
                </a:cubicBezTo>
                <a:cubicBezTo>
                  <a:pt x="2278380" y="575310"/>
                  <a:pt x="2263140" y="577215"/>
                  <a:pt x="2246948" y="580073"/>
                </a:cubicBezTo>
                <a:cubicBezTo>
                  <a:pt x="2262188" y="572453"/>
                  <a:pt x="2277428" y="564833"/>
                  <a:pt x="2292668" y="557213"/>
                </a:cubicBezTo>
                <a:close/>
                <a:moveTo>
                  <a:pt x="2238375" y="584835"/>
                </a:moveTo>
                <a:cubicBezTo>
                  <a:pt x="2253615" y="582930"/>
                  <a:pt x="2268855" y="581025"/>
                  <a:pt x="2284095" y="578168"/>
                </a:cubicBezTo>
                <a:cubicBezTo>
                  <a:pt x="2268855" y="584835"/>
                  <a:pt x="2253615" y="592455"/>
                  <a:pt x="2238375" y="599123"/>
                </a:cubicBezTo>
                <a:cubicBezTo>
                  <a:pt x="2223135" y="601980"/>
                  <a:pt x="2207895" y="604838"/>
                  <a:pt x="2192655" y="607695"/>
                </a:cubicBezTo>
                <a:cubicBezTo>
                  <a:pt x="2207895" y="600075"/>
                  <a:pt x="2223135" y="592455"/>
                  <a:pt x="2238375" y="584835"/>
                </a:cubicBezTo>
                <a:close/>
                <a:moveTo>
                  <a:pt x="2180273" y="614363"/>
                </a:moveTo>
                <a:cubicBezTo>
                  <a:pt x="2194560" y="611505"/>
                  <a:pt x="2208848" y="608648"/>
                  <a:pt x="2223135" y="606743"/>
                </a:cubicBezTo>
                <a:cubicBezTo>
                  <a:pt x="2206943" y="614363"/>
                  <a:pt x="2190750" y="621983"/>
                  <a:pt x="2174558" y="629603"/>
                </a:cubicBezTo>
                <a:cubicBezTo>
                  <a:pt x="2161223" y="632460"/>
                  <a:pt x="2146935" y="636270"/>
                  <a:pt x="2133600" y="639128"/>
                </a:cubicBezTo>
                <a:cubicBezTo>
                  <a:pt x="2148840" y="630555"/>
                  <a:pt x="2164080" y="622935"/>
                  <a:pt x="2180273" y="614363"/>
                </a:cubicBezTo>
                <a:close/>
                <a:moveTo>
                  <a:pt x="2112645" y="649605"/>
                </a:moveTo>
                <a:cubicBezTo>
                  <a:pt x="2125028" y="646748"/>
                  <a:pt x="2136458" y="643890"/>
                  <a:pt x="2148840" y="641033"/>
                </a:cubicBezTo>
                <a:cubicBezTo>
                  <a:pt x="2130743" y="649605"/>
                  <a:pt x="2112645" y="658178"/>
                  <a:pt x="2094548" y="665798"/>
                </a:cubicBezTo>
                <a:cubicBezTo>
                  <a:pt x="2084070" y="668655"/>
                  <a:pt x="2073593" y="671513"/>
                  <a:pt x="2064068" y="674370"/>
                </a:cubicBezTo>
                <a:cubicBezTo>
                  <a:pt x="2080260" y="665798"/>
                  <a:pt x="2096453" y="658178"/>
                  <a:pt x="2112645" y="649605"/>
                </a:cubicBezTo>
                <a:close/>
                <a:moveTo>
                  <a:pt x="1965008" y="727710"/>
                </a:moveTo>
                <a:cubicBezTo>
                  <a:pt x="1963103" y="728663"/>
                  <a:pt x="1961198" y="729615"/>
                  <a:pt x="1959293" y="729615"/>
                </a:cubicBezTo>
                <a:cubicBezTo>
                  <a:pt x="1968818" y="724853"/>
                  <a:pt x="1977390" y="720090"/>
                  <a:pt x="1986915" y="715328"/>
                </a:cubicBezTo>
                <a:cubicBezTo>
                  <a:pt x="1991678" y="713423"/>
                  <a:pt x="1996440" y="712470"/>
                  <a:pt x="2000250" y="710565"/>
                </a:cubicBezTo>
                <a:cubicBezTo>
                  <a:pt x="1988820" y="716280"/>
                  <a:pt x="1977390" y="721995"/>
                  <a:pt x="1965008" y="727710"/>
                </a:cubicBezTo>
                <a:close/>
                <a:moveTo>
                  <a:pt x="2020253" y="697230"/>
                </a:moveTo>
                <a:cubicBezTo>
                  <a:pt x="2028825" y="692468"/>
                  <a:pt x="2037398" y="688658"/>
                  <a:pt x="2045970" y="683895"/>
                </a:cubicBezTo>
                <a:cubicBezTo>
                  <a:pt x="2054543" y="681038"/>
                  <a:pt x="2063115" y="679133"/>
                  <a:pt x="2071688" y="676275"/>
                </a:cubicBezTo>
                <a:cubicBezTo>
                  <a:pt x="2063115" y="680085"/>
                  <a:pt x="2054543" y="684848"/>
                  <a:pt x="2045970" y="688658"/>
                </a:cubicBezTo>
                <a:cubicBezTo>
                  <a:pt x="2037398" y="691515"/>
                  <a:pt x="2028825" y="694373"/>
                  <a:pt x="2020253" y="697230"/>
                </a:cubicBezTo>
                <a:close/>
                <a:moveTo>
                  <a:pt x="2090738" y="674370"/>
                </a:moveTo>
                <a:cubicBezTo>
                  <a:pt x="2084070" y="676275"/>
                  <a:pt x="2076450" y="679133"/>
                  <a:pt x="2069783" y="681038"/>
                </a:cubicBezTo>
                <a:cubicBezTo>
                  <a:pt x="2076450" y="678180"/>
                  <a:pt x="2083118" y="674370"/>
                  <a:pt x="2089785" y="671513"/>
                </a:cubicBezTo>
                <a:cubicBezTo>
                  <a:pt x="2096453" y="669608"/>
                  <a:pt x="2104073" y="667703"/>
                  <a:pt x="2110740" y="665798"/>
                </a:cubicBezTo>
                <a:cubicBezTo>
                  <a:pt x="2104073" y="668655"/>
                  <a:pt x="2097405" y="671513"/>
                  <a:pt x="2090738" y="674370"/>
                </a:cubicBezTo>
                <a:close/>
                <a:moveTo>
                  <a:pt x="2112645" y="661035"/>
                </a:moveTo>
                <a:cubicBezTo>
                  <a:pt x="2129790" y="653415"/>
                  <a:pt x="2145983" y="644843"/>
                  <a:pt x="2163128" y="637223"/>
                </a:cubicBezTo>
                <a:cubicBezTo>
                  <a:pt x="2174558" y="634365"/>
                  <a:pt x="2185988" y="631508"/>
                  <a:pt x="2198370" y="629603"/>
                </a:cubicBezTo>
                <a:cubicBezTo>
                  <a:pt x="2179320" y="637223"/>
                  <a:pt x="2161223" y="644843"/>
                  <a:pt x="2142173" y="652463"/>
                </a:cubicBezTo>
                <a:cubicBezTo>
                  <a:pt x="2131695" y="655320"/>
                  <a:pt x="2122170" y="658178"/>
                  <a:pt x="2112645" y="661035"/>
                </a:cubicBezTo>
                <a:close/>
                <a:moveTo>
                  <a:pt x="2193608" y="638175"/>
                </a:moveTo>
                <a:cubicBezTo>
                  <a:pt x="2207895" y="632460"/>
                  <a:pt x="2222183" y="626745"/>
                  <a:pt x="2236470" y="620078"/>
                </a:cubicBezTo>
                <a:cubicBezTo>
                  <a:pt x="2249805" y="617220"/>
                  <a:pt x="2264093" y="614363"/>
                  <a:pt x="2277428" y="610553"/>
                </a:cubicBezTo>
                <a:cubicBezTo>
                  <a:pt x="2262188" y="616268"/>
                  <a:pt x="2246948" y="621030"/>
                  <a:pt x="2231708" y="626745"/>
                </a:cubicBezTo>
                <a:cubicBezTo>
                  <a:pt x="2219325" y="631508"/>
                  <a:pt x="2205990" y="635318"/>
                  <a:pt x="2193608" y="638175"/>
                </a:cubicBezTo>
                <a:close/>
                <a:moveTo>
                  <a:pt x="2260283" y="620078"/>
                </a:moveTo>
                <a:cubicBezTo>
                  <a:pt x="2270760" y="616268"/>
                  <a:pt x="2282190" y="612458"/>
                  <a:pt x="2292668" y="608648"/>
                </a:cubicBezTo>
                <a:cubicBezTo>
                  <a:pt x="2298383" y="607695"/>
                  <a:pt x="2304098" y="605790"/>
                  <a:pt x="2309813" y="604838"/>
                </a:cubicBezTo>
                <a:cubicBezTo>
                  <a:pt x="2293620" y="609600"/>
                  <a:pt x="2277428" y="615315"/>
                  <a:pt x="2260283" y="620078"/>
                </a:cubicBezTo>
                <a:close/>
                <a:moveTo>
                  <a:pt x="2268855" y="607695"/>
                </a:moveTo>
                <a:cubicBezTo>
                  <a:pt x="2282190" y="601980"/>
                  <a:pt x="2296478" y="596265"/>
                  <a:pt x="2309813" y="591503"/>
                </a:cubicBezTo>
                <a:cubicBezTo>
                  <a:pt x="2326958" y="588645"/>
                  <a:pt x="2344103" y="585788"/>
                  <a:pt x="2361248" y="582930"/>
                </a:cubicBezTo>
                <a:cubicBezTo>
                  <a:pt x="2348865" y="587693"/>
                  <a:pt x="2335530" y="591503"/>
                  <a:pt x="2323148" y="596265"/>
                </a:cubicBezTo>
                <a:cubicBezTo>
                  <a:pt x="2305050" y="600075"/>
                  <a:pt x="2286953" y="603885"/>
                  <a:pt x="2268855" y="607695"/>
                </a:cubicBezTo>
                <a:close/>
                <a:moveTo>
                  <a:pt x="2381250" y="582930"/>
                </a:moveTo>
                <a:cubicBezTo>
                  <a:pt x="2366963" y="585788"/>
                  <a:pt x="2352675" y="588645"/>
                  <a:pt x="2338388" y="592455"/>
                </a:cubicBezTo>
                <a:cubicBezTo>
                  <a:pt x="2349818" y="588645"/>
                  <a:pt x="2362200" y="583883"/>
                  <a:pt x="2373630" y="580073"/>
                </a:cubicBezTo>
                <a:cubicBezTo>
                  <a:pt x="2386965" y="578168"/>
                  <a:pt x="2400300" y="575310"/>
                  <a:pt x="2413635" y="573405"/>
                </a:cubicBezTo>
                <a:cubicBezTo>
                  <a:pt x="2402205" y="577215"/>
                  <a:pt x="2391728" y="580073"/>
                  <a:pt x="2381250" y="582930"/>
                </a:cubicBezTo>
                <a:close/>
                <a:moveTo>
                  <a:pt x="2397443" y="571500"/>
                </a:moveTo>
                <a:cubicBezTo>
                  <a:pt x="2408873" y="567690"/>
                  <a:pt x="2421255" y="562928"/>
                  <a:pt x="2432685" y="559118"/>
                </a:cubicBezTo>
                <a:cubicBezTo>
                  <a:pt x="2447925" y="557213"/>
                  <a:pt x="2464118" y="555308"/>
                  <a:pt x="2479358" y="553403"/>
                </a:cubicBezTo>
                <a:cubicBezTo>
                  <a:pt x="2467928" y="557213"/>
                  <a:pt x="2456498" y="560070"/>
                  <a:pt x="2445068" y="563880"/>
                </a:cubicBezTo>
                <a:cubicBezTo>
                  <a:pt x="2429828" y="566738"/>
                  <a:pt x="2413635" y="569595"/>
                  <a:pt x="2397443" y="571500"/>
                </a:cubicBezTo>
                <a:close/>
                <a:moveTo>
                  <a:pt x="2450783" y="568643"/>
                </a:moveTo>
                <a:cubicBezTo>
                  <a:pt x="2454593" y="567690"/>
                  <a:pt x="2458403" y="566738"/>
                  <a:pt x="2462213" y="565785"/>
                </a:cubicBezTo>
                <a:cubicBezTo>
                  <a:pt x="2469833" y="564833"/>
                  <a:pt x="2477453" y="562928"/>
                  <a:pt x="2484120" y="561975"/>
                </a:cubicBezTo>
                <a:cubicBezTo>
                  <a:pt x="2473643" y="563880"/>
                  <a:pt x="2462213" y="566738"/>
                  <a:pt x="2450783" y="568643"/>
                </a:cubicBezTo>
                <a:close/>
                <a:moveTo>
                  <a:pt x="2545080" y="548640"/>
                </a:moveTo>
                <a:cubicBezTo>
                  <a:pt x="2527935" y="551498"/>
                  <a:pt x="2510790" y="553403"/>
                  <a:pt x="2493645" y="556260"/>
                </a:cubicBezTo>
                <a:cubicBezTo>
                  <a:pt x="2501265" y="554355"/>
                  <a:pt x="2508885" y="551498"/>
                  <a:pt x="2516505" y="549593"/>
                </a:cubicBezTo>
                <a:cubicBezTo>
                  <a:pt x="2530793" y="547688"/>
                  <a:pt x="2545080" y="546735"/>
                  <a:pt x="2559368" y="544830"/>
                </a:cubicBezTo>
                <a:cubicBezTo>
                  <a:pt x="2554605" y="545783"/>
                  <a:pt x="2549843" y="547688"/>
                  <a:pt x="2545080" y="548640"/>
                </a:cubicBezTo>
                <a:close/>
                <a:moveTo>
                  <a:pt x="2533650" y="544830"/>
                </a:moveTo>
                <a:cubicBezTo>
                  <a:pt x="2545080" y="541973"/>
                  <a:pt x="2556510" y="538163"/>
                  <a:pt x="2567940" y="535305"/>
                </a:cubicBezTo>
                <a:cubicBezTo>
                  <a:pt x="2583180" y="534353"/>
                  <a:pt x="2597468" y="533400"/>
                  <a:pt x="2612708" y="532448"/>
                </a:cubicBezTo>
                <a:cubicBezTo>
                  <a:pt x="2602230" y="535305"/>
                  <a:pt x="2591753" y="537210"/>
                  <a:pt x="2581275" y="540068"/>
                </a:cubicBezTo>
                <a:cubicBezTo>
                  <a:pt x="2565083" y="541020"/>
                  <a:pt x="2549843" y="542925"/>
                  <a:pt x="2533650" y="544830"/>
                </a:cubicBezTo>
                <a:close/>
                <a:moveTo>
                  <a:pt x="2617470" y="536258"/>
                </a:moveTo>
                <a:cubicBezTo>
                  <a:pt x="2615565" y="536258"/>
                  <a:pt x="2613660" y="536258"/>
                  <a:pt x="2611755" y="537210"/>
                </a:cubicBezTo>
                <a:cubicBezTo>
                  <a:pt x="2620328" y="535305"/>
                  <a:pt x="2628900" y="533400"/>
                  <a:pt x="2636520" y="531495"/>
                </a:cubicBezTo>
                <a:cubicBezTo>
                  <a:pt x="2640330" y="531495"/>
                  <a:pt x="2645093" y="531495"/>
                  <a:pt x="2648903" y="530543"/>
                </a:cubicBezTo>
                <a:cubicBezTo>
                  <a:pt x="2639378" y="531495"/>
                  <a:pt x="2628900" y="534353"/>
                  <a:pt x="2617470" y="536258"/>
                </a:cubicBezTo>
                <a:close/>
                <a:moveTo>
                  <a:pt x="2688908" y="522923"/>
                </a:moveTo>
                <a:cubicBezTo>
                  <a:pt x="2681288" y="522923"/>
                  <a:pt x="2673668" y="523875"/>
                  <a:pt x="2667000" y="523875"/>
                </a:cubicBezTo>
                <a:cubicBezTo>
                  <a:pt x="2679383" y="521018"/>
                  <a:pt x="2691765" y="518160"/>
                  <a:pt x="2704148" y="515303"/>
                </a:cubicBezTo>
                <a:cubicBezTo>
                  <a:pt x="2712720" y="515303"/>
                  <a:pt x="2721293" y="515303"/>
                  <a:pt x="2729865" y="515303"/>
                </a:cubicBezTo>
                <a:cubicBezTo>
                  <a:pt x="2715578" y="518160"/>
                  <a:pt x="2702243" y="520065"/>
                  <a:pt x="2688908" y="522923"/>
                </a:cubicBezTo>
                <a:close/>
                <a:moveTo>
                  <a:pt x="2744153" y="520065"/>
                </a:moveTo>
                <a:cubicBezTo>
                  <a:pt x="2741295" y="520065"/>
                  <a:pt x="2739390" y="520065"/>
                  <a:pt x="2736533" y="520065"/>
                </a:cubicBezTo>
                <a:cubicBezTo>
                  <a:pt x="2746058" y="518160"/>
                  <a:pt x="2755583" y="516255"/>
                  <a:pt x="2765108" y="515303"/>
                </a:cubicBezTo>
                <a:cubicBezTo>
                  <a:pt x="2770823" y="515303"/>
                  <a:pt x="2775585" y="515303"/>
                  <a:pt x="2781300" y="515303"/>
                </a:cubicBezTo>
                <a:cubicBezTo>
                  <a:pt x="2767965" y="516255"/>
                  <a:pt x="2756535" y="518160"/>
                  <a:pt x="2744153" y="520065"/>
                </a:cubicBezTo>
                <a:close/>
                <a:moveTo>
                  <a:pt x="2750820" y="511493"/>
                </a:moveTo>
                <a:cubicBezTo>
                  <a:pt x="2740343" y="511493"/>
                  <a:pt x="2730818" y="511493"/>
                  <a:pt x="2720340" y="511493"/>
                </a:cubicBezTo>
                <a:cubicBezTo>
                  <a:pt x="2734628" y="508635"/>
                  <a:pt x="2749868" y="504825"/>
                  <a:pt x="2764155" y="501015"/>
                </a:cubicBezTo>
                <a:cubicBezTo>
                  <a:pt x="2775585" y="501015"/>
                  <a:pt x="2787015" y="501968"/>
                  <a:pt x="2798445" y="501968"/>
                </a:cubicBezTo>
                <a:cubicBezTo>
                  <a:pt x="2783205" y="505778"/>
                  <a:pt x="2767013" y="508635"/>
                  <a:pt x="2750820" y="511493"/>
                </a:cubicBezTo>
                <a:close/>
                <a:moveTo>
                  <a:pt x="2827973" y="503873"/>
                </a:moveTo>
                <a:cubicBezTo>
                  <a:pt x="2837498" y="503873"/>
                  <a:pt x="2847023" y="504825"/>
                  <a:pt x="2855595" y="504825"/>
                </a:cubicBezTo>
                <a:cubicBezTo>
                  <a:pt x="2840355" y="506730"/>
                  <a:pt x="2825115" y="508635"/>
                  <a:pt x="2808923" y="510540"/>
                </a:cubicBezTo>
                <a:cubicBezTo>
                  <a:pt x="2801303" y="510540"/>
                  <a:pt x="2793683" y="510540"/>
                  <a:pt x="2786063" y="510540"/>
                </a:cubicBezTo>
                <a:cubicBezTo>
                  <a:pt x="2801303" y="508635"/>
                  <a:pt x="2814638" y="506730"/>
                  <a:pt x="2827973" y="503873"/>
                </a:cubicBezTo>
                <a:close/>
                <a:moveTo>
                  <a:pt x="2834640" y="516255"/>
                </a:moveTo>
                <a:cubicBezTo>
                  <a:pt x="2821305" y="517208"/>
                  <a:pt x="2807018" y="517208"/>
                  <a:pt x="2793683" y="518160"/>
                </a:cubicBezTo>
                <a:cubicBezTo>
                  <a:pt x="2800350" y="517208"/>
                  <a:pt x="2807018" y="516255"/>
                  <a:pt x="2813685" y="515303"/>
                </a:cubicBezTo>
                <a:cubicBezTo>
                  <a:pt x="2824163" y="515303"/>
                  <a:pt x="2834640" y="515303"/>
                  <a:pt x="2845118" y="515303"/>
                </a:cubicBezTo>
                <a:cubicBezTo>
                  <a:pt x="2841308" y="515303"/>
                  <a:pt x="2837498" y="515303"/>
                  <a:pt x="2834640" y="516255"/>
                </a:cubicBezTo>
                <a:close/>
                <a:moveTo>
                  <a:pt x="2843213" y="511493"/>
                </a:moveTo>
                <a:cubicBezTo>
                  <a:pt x="2855595" y="509588"/>
                  <a:pt x="2867978" y="508635"/>
                  <a:pt x="2881313" y="506730"/>
                </a:cubicBezTo>
                <a:cubicBezTo>
                  <a:pt x="2896553" y="507683"/>
                  <a:pt x="2910840" y="507683"/>
                  <a:pt x="2926080" y="508635"/>
                </a:cubicBezTo>
                <a:cubicBezTo>
                  <a:pt x="2913698" y="509588"/>
                  <a:pt x="2902268" y="510540"/>
                  <a:pt x="2889885" y="511493"/>
                </a:cubicBezTo>
                <a:cubicBezTo>
                  <a:pt x="2874645" y="511493"/>
                  <a:pt x="2859405" y="511493"/>
                  <a:pt x="2843213" y="511493"/>
                </a:cubicBezTo>
                <a:close/>
                <a:moveTo>
                  <a:pt x="2945130" y="511493"/>
                </a:moveTo>
                <a:cubicBezTo>
                  <a:pt x="2936558" y="511493"/>
                  <a:pt x="2928938" y="511493"/>
                  <a:pt x="2920365" y="511493"/>
                </a:cubicBezTo>
                <a:cubicBezTo>
                  <a:pt x="2928938" y="510540"/>
                  <a:pt x="2937510" y="510540"/>
                  <a:pt x="2946083" y="509588"/>
                </a:cubicBezTo>
                <a:cubicBezTo>
                  <a:pt x="2954655" y="509588"/>
                  <a:pt x="2962275" y="510540"/>
                  <a:pt x="2970848" y="510540"/>
                </a:cubicBezTo>
                <a:cubicBezTo>
                  <a:pt x="2962275" y="511493"/>
                  <a:pt x="2953703" y="511493"/>
                  <a:pt x="2945130" y="511493"/>
                </a:cubicBezTo>
                <a:close/>
                <a:moveTo>
                  <a:pt x="3019425" y="509588"/>
                </a:moveTo>
                <a:cubicBezTo>
                  <a:pt x="3006090" y="508635"/>
                  <a:pt x="2991803" y="507683"/>
                  <a:pt x="2978468" y="507683"/>
                </a:cubicBezTo>
                <a:cubicBezTo>
                  <a:pt x="2993708" y="506730"/>
                  <a:pt x="3009900" y="504825"/>
                  <a:pt x="3025140" y="503873"/>
                </a:cubicBezTo>
                <a:cubicBezTo>
                  <a:pt x="3039428" y="504825"/>
                  <a:pt x="3053715" y="506730"/>
                  <a:pt x="3068003" y="507683"/>
                </a:cubicBezTo>
                <a:cubicBezTo>
                  <a:pt x="3051810" y="508635"/>
                  <a:pt x="3035618" y="508635"/>
                  <a:pt x="3019425" y="509588"/>
                </a:cubicBezTo>
                <a:close/>
                <a:moveTo>
                  <a:pt x="3095625" y="513398"/>
                </a:moveTo>
                <a:cubicBezTo>
                  <a:pt x="3088005" y="513398"/>
                  <a:pt x="3080385" y="512445"/>
                  <a:pt x="3072765" y="512445"/>
                </a:cubicBezTo>
                <a:cubicBezTo>
                  <a:pt x="3083243" y="512445"/>
                  <a:pt x="3093720" y="511493"/>
                  <a:pt x="3104198" y="511493"/>
                </a:cubicBezTo>
                <a:cubicBezTo>
                  <a:pt x="3112770" y="512445"/>
                  <a:pt x="3122295" y="513398"/>
                  <a:pt x="3130868" y="514350"/>
                </a:cubicBezTo>
                <a:cubicBezTo>
                  <a:pt x="3119438" y="513398"/>
                  <a:pt x="3107055" y="513398"/>
                  <a:pt x="3095625" y="513398"/>
                </a:cubicBezTo>
                <a:close/>
                <a:moveTo>
                  <a:pt x="3146108" y="510540"/>
                </a:moveTo>
                <a:cubicBezTo>
                  <a:pt x="3148965" y="510540"/>
                  <a:pt x="3151823" y="510540"/>
                  <a:pt x="3154680" y="510540"/>
                </a:cubicBezTo>
                <a:cubicBezTo>
                  <a:pt x="3163253" y="511493"/>
                  <a:pt x="3172778" y="513398"/>
                  <a:pt x="3181350" y="514350"/>
                </a:cubicBezTo>
                <a:cubicBezTo>
                  <a:pt x="3168968" y="512445"/>
                  <a:pt x="3157538" y="511493"/>
                  <a:pt x="3146108" y="510540"/>
                </a:cubicBezTo>
                <a:close/>
                <a:moveTo>
                  <a:pt x="3182303" y="509588"/>
                </a:moveTo>
                <a:cubicBezTo>
                  <a:pt x="3199448" y="509588"/>
                  <a:pt x="3216593" y="508635"/>
                  <a:pt x="3234690" y="508635"/>
                </a:cubicBezTo>
                <a:cubicBezTo>
                  <a:pt x="3250883" y="511493"/>
                  <a:pt x="3266123" y="514350"/>
                  <a:pt x="3282315" y="517208"/>
                </a:cubicBezTo>
                <a:cubicBezTo>
                  <a:pt x="3264218" y="517208"/>
                  <a:pt x="3246120" y="516255"/>
                  <a:pt x="3228023" y="516255"/>
                </a:cubicBezTo>
                <a:cubicBezTo>
                  <a:pt x="3212783" y="513398"/>
                  <a:pt x="3197543" y="511493"/>
                  <a:pt x="3182303" y="509588"/>
                </a:cubicBezTo>
                <a:close/>
                <a:moveTo>
                  <a:pt x="3294698" y="525780"/>
                </a:moveTo>
                <a:cubicBezTo>
                  <a:pt x="3293745" y="525780"/>
                  <a:pt x="3293745" y="525780"/>
                  <a:pt x="3294698" y="525780"/>
                </a:cubicBezTo>
                <a:cubicBezTo>
                  <a:pt x="3282315" y="523875"/>
                  <a:pt x="3269933" y="521970"/>
                  <a:pt x="3258503" y="520065"/>
                </a:cubicBezTo>
                <a:cubicBezTo>
                  <a:pt x="3273743" y="520065"/>
                  <a:pt x="3289935" y="521018"/>
                  <a:pt x="3305175" y="521018"/>
                </a:cubicBezTo>
                <a:cubicBezTo>
                  <a:pt x="3318510" y="523875"/>
                  <a:pt x="3331845" y="525780"/>
                  <a:pt x="3344228" y="528638"/>
                </a:cubicBezTo>
                <a:cubicBezTo>
                  <a:pt x="3327083" y="527685"/>
                  <a:pt x="3310890" y="526733"/>
                  <a:pt x="3294698" y="525780"/>
                </a:cubicBezTo>
                <a:close/>
                <a:moveTo>
                  <a:pt x="3387090" y="531495"/>
                </a:moveTo>
                <a:cubicBezTo>
                  <a:pt x="3369945" y="528638"/>
                  <a:pt x="3353753" y="524828"/>
                  <a:pt x="3336608" y="521970"/>
                </a:cubicBezTo>
                <a:cubicBezTo>
                  <a:pt x="3347085" y="521970"/>
                  <a:pt x="3356610" y="521970"/>
                  <a:pt x="3367088" y="522923"/>
                </a:cubicBezTo>
                <a:cubicBezTo>
                  <a:pt x="3382328" y="526733"/>
                  <a:pt x="3397568" y="529590"/>
                  <a:pt x="3412808" y="533400"/>
                </a:cubicBezTo>
                <a:cubicBezTo>
                  <a:pt x="3404235" y="532448"/>
                  <a:pt x="3395663" y="531495"/>
                  <a:pt x="3387090" y="531495"/>
                </a:cubicBezTo>
                <a:close/>
                <a:moveTo>
                  <a:pt x="3423285" y="544830"/>
                </a:moveTo>
                <a:cubicBezTo>
                  <a:pt x="3427095" y="544830"/>
                  <a:pt x="3429953" y="545783"/>
                  <a:pt x="3433763" y="545783"/>
                </a:cubicBezTo>
                <a:cubicBezTo>
                  <a:pt x="3437573" y="546735"/>
                  <a:pt x="3440430" y="546735"/>
                  <a:pt x="3444240" y="547688"/>
                </a:cubicBezTo>
                <a:cubicBezTo>
                  <a:pt x="3436620" y="546735"/>
                  <a:pt x="3429953" y="545783"/>
                  <a:pt x="3423285" y="544830"/>
                </a:cubicBezTo>
                <a:close/>
                <a:moveTo>
                  <a:pt x="3433763" y="540068"/>
                </a:moveTo>
                <a:cubicBezTo>
                  <a:pt x="3429000" y="539115"/>
                  <a:pt x="3423285" y="538163"/>
                  <a:pt x="3418523" y="537210"/>
                </a:cubicBezTo>
                <a:cubicBezTo>
                  <a:pt x="3424238" y="537210"/>
                  <a:pt x="3430905" y="538163"/>
                  <a:pt x="3436620" y="538163"/>
                </a:cubicBezTo>
                <a:cubicBezTo>
                  <a:pt x="3442335" y="539115"/>
                  <a:pt x="3447098" y="541020"/>
                  <a:pt x="3452813" y="541973"/>
                </a:cubicBezTo>
                <a:cubicBezTo>
                  <a:pt x="3446145" y="541020"/>
                  <a:pt x="3440430" y="541020"/>
                  <a:pt x="3433763" y="540068"/>
                </a:cubicBezTo>
                <a:close/>
                <a:moveTo>
                  <a:pt x="3548063" y="557213"/>
                </a:moveTo>
                <a:cubicBezTo>
                  <a:pt x="3562350" y="561023"/>
                  <a:pt x="3575685" y="564833"/>
                  <a:pt x="3589973" y="568643"/>
                </a:cubicBezTo>
                <a:cubicBezTo>
                  <a:pt x="3584258" y="567690"/>
                  <a:pt x="3578543" y="566738"/>
                  <a:pt x="3572828" y="565785"/>
                </a:cubicBezTo>
                <a:cubicBezTo>
                  <a:pt x="3563303" y="563880"/>
                  <a:pt x="3553778" y="561975"/>
                  <a:pt x="3544253" y="560070"/>
                </a:cubicBezTo>
                <a:cubicBezTo>
                  <a:pt x="3533775" y="558165"/>
                  <a:pt x="3524250" y="555308"/>
                  <a:pt x="3513773" y="553403"/>
                </a:cubicBezTo>
                <a:cubicBezTo>
                  <a:pt x="3525203" y="555308"/>
                  <a:pt x="3536633" y="556260"/>
                  <a:pt x="3548063" y="557213"/>
                </a:cubicBezTo>
                <a:close/>
                <a:moveTo>
                  <a:pt x="3489960" y="541020"/>
                </a:moveTo>
                <a:cubicBezTo>
                  <a:pt x="3498533" y="542925"/>
                  <a:pt x="3507105" y="545783"/>
                  <a:pt x="3515678" y="547688"/>
                </a:cubicBezTo>
                <a:cubicBezTo>
                  <a:pt x="3500438" y="545783"/>
                  <a:pt x="3485198" y="544830"/>
                  <a:pt x="3469958" y="542925"/>
                </a:cubicBezTo>
                <a:cubicBezTo>
                  <a:pt x="3463290" y="541020"/>
                  <a:pt x="3456623" y="540068"/>
                  <a:pt x="3449003" y="538163"/>
                </a:cubicBezTo>
                <a:cubicBezTo>
                  <a:pt x="3463290" y="540068"/>
                  <a:pt x="3476625" y="540068"/>
                  <a:pt x="3489960" y="541020"/>
                </a:cubicBezTo>
                <a:close/>
                <a:moveTo>
                  <a:pt x="3424238" y="522923"/>
                </a:moveTo>
                <a:cubicBezTo>
                  <a:pt x="3440430" y="527685"/>
                  <a:pt x="3455670" y="531495"/>
                  <a:pt x="3471863" y="536258"/>
                </a:cubicBezTo>
                <a:cubicBezTo>
                  <a:pt x="3456623" y="535305"/>
                  <a:pt x="3442335" y="534353"/>
                  <a:pt x="3427095" y="533400"/>
                </a:cubicBezTo>
                <a:cubicBezTo>
                  <a:pt x="3410903" y="529590"/>
                  <a:pt x="3395663" y="525780"/>
                  <a:pt x="3379470" y="521970"/>
                </a:cubicBezTo>
                <a:cubicBezTo>
                  <a:pt x="3393758" y="522923"/>
                  <a:pt x="3408998" y="522923"/>
                  <a:pt x="3424238" y="522923"/>
                </a:cubicBezTo>
                <a:close/>
                <a:moveTo>
                  <a:pt x="3356610" y="504825"/>
                </a:moveTo>
                <a:cubicBezTo>
                  <a:pt x="3373755" y="509588"/>
                  <a:pt x="3391853" y="514350"/>
                  <a:pt x="3408998" y="519113"/>
                </a:cubicBezTo>
                <a:cubicBezTo>
                  <a:pt x="3392805" y="519113"/>
                  <a:pt x="3376613" y="518160"/>
                  <a:pt x="3360420" y="518160"/>
                </a:cubicBezTo>
                <a:cubicBezTo>
                  <a:pt x="3343275" y="514350"/>
                  <a:pt x="3325178" y="509588"/>
                  <a:pt x="3308033" y="505778"/>
                </a:cubicBezTo>
                <a:cubicBezTo>
                  <a:pt x="3324225" y="505778"/>
                  <a:pt x="3340418" y="504825"/>
                  <a:pt x="3356610" y="504825"/>
                </a:cubicBezTo>
                <a:close/>
                <a:moveTo>
                  <a:pt x="3341370" y="500063"/>
                </a:moveTo>
                <a:cubicBezTo>
                  <a:pt x="3324225" y="500063"/>
                  <a:pt x="3307080" y="501015"/>
                  <a:pt x="3289935" y="501015"/>
                </a:cubicBezTo>
                <a:cubicBezTo>
                  <a:pt x="3270885" y="496253"/>
                  <a:pt x="3251835" y="492443"/>
                  <a:pt x="3232785" y="487680"/>
                </a:cubicBezTo>
                <a:cubicBezTo>
                  <a:pt x="3249930" y="486728"/>
                  <a:pt x="3267075" y="485775"/>
                  <a:pt x="3284220" y="483870"/>
                </a:cubicBezTo>
                <a:cubicBezTo>
                  <a:pt x="3304223" y="490538"/>
                  <a:pt x="3322320" y="495300"/>
                  <a:pt x="3341370" y="500063"/>
                </a:cubicBezTo>
                <a:close/>
                <a:moveTo>
                  <a:pt x="3217545" y="466725"/>
                </a:moveTo>
                <a:cubicBezTo>
                  <a:pt x="3237548" y="472440"/>
                  <a:pt x="3257550" y="477203"/>
                  <a:pt x="3277553" y="482918"/>
                </a:cubicBezTo>
                <a:cubicBezTo>
                  <a:pt x="3260408" y="483870"/>
                  <a:pt x="3242310" y="484823"/>
                  <a:pt x="3225165" y="486728"/>
                </a:cubicBezTo>
                <a:cubicBezTo>
                  <a:pt x="3205163" y="481965"/>
                  <a:pt x="3184208" y="477203"/>
                  <a:pt x="3164205" y="472440"/>
                </a:cubicBezTo>
                <a:cubicBezTo>
                  <a:pt x="3182303" y="470535"/>
                  <a:pt x="3199448" y="468630"/>
                  <a:pt x="3217545" y="466725"/>
                </a:cubicBezTo>
                <a:close/>
                <a:moveTo>
                  <a:pt x="3154680" y="450533"/>
                </a:moveTo>
                <a:cubicBezTo>
                  <a:pt x="3171825" y="455295"/>
                  <a:pt x="3188970" y="459105"/>
                  <a:pt x="3205163" y="463868"/>
                </a:cubicBezTo>
                <a:cubicBezTo>
                  <a:pt x="3187065" y="465773"/>
                  <a:pt x="3168968" y="467678"/>
                  <a:pt x="3150870" y="469583"/>
                </a:cubicBezTo>
                <a:cubicBezTo>
                  <a:pt x="3134678" y="465773"/>
                  <a:pt x="3117533" y="461963"/>
                  <a:pt x="3101340" y="458153"/>
                </a:cubicBezTo>
                <a:cubicBezTo>
                  <a:pt x="3119438" y="456248"/>
                  <a:pt x="3137535" y="453390"/>
                  <a:pt x="3154680" y="450533"/>
                </a:cubicBezTo>
                <a:close/>
                <a:moveTo>
                  <a:pt x="3089910" y="433388"/>
                </a:moveTo>
                <a:cubicBezTo>
                  <a:pt x="3107055" y="438150"/>
                  <a:pt x="3124200" y="441960"/>
                  <a:pt x="3140393" y="446723"/>
                </a:cubicBezTo>
                <a:cubicBezTo>
                  <a:pt x="3122295" y="449580"/>
                  <a:pt x="3103245" y="452438"/>
                  <a:pt x="3085148" y="455295"/>
                </a:cubicBezTo>
                <a:cubicBezTo>
                  <a:pt x="3068003" y="451485"/>
                  <a:pt x="3051810" y="447675"/>
                  <a:pt x="3034665" y="443865"/>
                </a:cubicBezTo>
                <a:cubicBezTo>
                  <a:pt x="3053715" y="440055"/>
                  <a:pt x="3071813" y="437198"/>
                  <a:pt x="3089910" y="433388"/>
                </a:cubicBezTo>
                <a:close/>
                <a:moveTo>
                  <a:pt x="3020378" y="415290"/>
                </a:moveTo>
                <a:cubicBezTo>
                  <a:pt x="3040380" y="420053"/>
                  <a:pt x="3060383" y="425768"/>
                  <a:pt x="3080385" y="430530"/>
                </a:cubicBezTo>
                <a:cubicBezTo>
                  <a:pt x="3062288" y="434340"/>
                  <a:pt x="3043238" y="438150"/>
                  <a:pt x="3025140" y="441960"/>
                </a:cubicBezTo>
                <a:cubicBezTo>
                  <a:pt x="3005138" y="437198"/>
                  <a:pt x="2985135" y="433388"/>
                  <a:pt x="2965133" y="429578"/>
                </a:cubicBezTo>
                <a:cubicBezTo>
                  <a:pt x="2983230" y="424815"/>
                  <a:pt x="3001328" y="420053"/>
                  <a:pt x="3020378" y="415290"/>
                </a:cubicBezTo>
                <a:close/>
                <a:moveTo>
                  <a:pt x="3007043" y="412433"/>
                </a:moveTo>
                <a:cubicBezTo>
                  <a:pt x="2987993" y="417195"/>
                  <a:pt x="2969895" y="421958"/>
                  <a:pt x="2950845" y="426720"/>
                </a:cubicBezTo>
                <a:cubicBezTo>
                  <a:pt x="2929890" y="421958"/>
                  <a:pt x="2908935" y="418148"/>
                  <a:pt x="2887980" y="414338"/>
                </a:cubicBezTo>
                <a:cubicBezTo>
                  <a:pt x="2907030" y="408623"/>
                  <a:pt x="2925128" y="402908"/>
                  <a:pt x="2944178" y="398145"/>
                </a:cubicBezTo>
                <a:cubicBezTo>
                  <a:pt x="2965133" y="401955"/>
                  <a:pt x="2986088" y="406718"/>
                  <a:pt x="3007043" y="412433"/>
                </a:cubicBezTo>
                <a:close/>
                <a:moveTo>
                  <a:pt x="2876550" y="381000"/>
                </a:moveTo>
                <a:cubicBezTo>
                  <a:pt x="2897505" y="385763"/>
                  <a:pt x="2919413" y="390525"/>
                  <a:pt x="2940368" y="396240"/>
                </a:cubicBezTo>
                <a:cubicBezTo>
                  <a:pt x="2921318" y="401955"/>
                  <a:pt x="2902268" y="407670"/>
                  <a:pt x="2884170" y="412433"/>
                </a:cubicBezTo>
                <a:cubicBezTo>
                  <a:pt x="2863215" y="408623"/>
                  <a:pt x="2841308" y="403860"/>
                  <a:pt x="2820353" y="400050"/>
                </a:cubicBezTo>
                <a:cubicBezTo>
                  <a:pt x="2838450" y="393383"/>
                  <a:pt x="2857500" y="386715"/>
                  <a:pt x="2876550" y="381000"/>
                </a:cubicBezTo>
                <a:close/>
                <a:moveTo>
                  <a:pt x="2802255" y="363855"/>
                </a:moveTo>
                <a:cubicBezTo>
                  <a:pt x="2823210" y="368618"/>
                  <a:pt x="2843213" y="373380"/>
                  <a:pt x="2864168" y="378143"/>
                </a:cubicBezTo>
                <a:cubicBezTo>
                  <a:pt x="2845118" y="384810"/>
                  <a:pt x="2826068" y="391478"/>
                  <a:pt x="2807018" y="398145"/>
                </a:cubicBezTo>
                <a:cubicBezTo>
                  <a:pt x="2786063" y="394335"/>
                  <a:pt x="2766060" y="390525"/>
                  <a:pt x="2745105" y="386715"/>
                </a:cubicBezTo>
                <a:cubicBezTo>
                  <a:pt x="2763203" y="379095"/>
                  <a:pt x="2783205" y="371475"/>
                  <a:pt x="2802255" y="363855"/>
                </a:cubicBezTo>
                <a:close/>
                <a:moveTo>
                  <a:pt x="2795588" y="362903"/>
                </a:moveTo>
                <a:cubicBezTo>
                  <a:pt x="2776538" y="370523"/>
                  <a:pt x="2757488" y="378143"/>
                  <a:pt x="2738438" y="384810"/>
                </a:cubicBezTo>
                <a:cubicBezTo>
                  <a:pt x="2718435" y="381000"/>
                  <a:pt x="2698433" y="378143"/>
                  <a:pt x="2677478" y="374333"/>
                </a:cubicBezTo>
                <a:cubicBezTo>
                  <a:pt x="2696528" y="365760"/>
                  <a:pt x="2715578" y="357188"/>
                  <a:pt x="2734628" y="349568"/>
                </a:cubicBezTo>
                <a:cubicBezTo>
                  <a:pt x="2755583" y="354330"/>
                  <a:pt x="2775585" y="358140"/>
                  <a:pt x="2795588" y="36290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9A355-BC14-45EA-9E31-90A638108078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D3791-0826-48C5-B5E9-0FB6702BE9C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18238"/>
            <a:ext cx="12192000" cy="639762"/>
          </a:xfrm>
          <a:prstGeom prst="rect">
            <a:avLst/>
          </a:prstGeom>
          <a:solidFill>
            <a:srgbClr val="35C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27" name="Espace réservé du titre 1"/>
          <p:cNvSpPr>
            <a:spLocks noGrp="1" noChangeArrowheads="1"/>
          </p:cNvSpPr>
          <p:nvPr>
            <p:ph type="title"/>
          </p:nvPr>
        </p:nvSpPr>
        <p:spPr bwMode="auto">
          <a:xfrm>
            <a:off x="241300" y="225425"/>
            <a:ext cx="1170781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8" name="Espace réservé du text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1300" y="1685925"/>
            <a:ext cx="11707813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1300" y="6356350"/>
            <a:ext cx="952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809CFF-10A1-482D-B759-5D3016599FE6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85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908675" y="6356350"/>
            <a:ext cx="374650" cy="374650"/>
          </a:xfrm>
          <a:prstGeom prst="ellipse">
            <a:avLst/>
          </a:prstGeom>
          <a:noFill/>
          <a:ln>
            <a:solidFill>
              <a:srgbClr val="005E6A"/>
            </a:solidFill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005E6A"/>
                </a:solidFill>
                <a:latin typeface="Segoe UI" pitchFamily="34" charset="0"/>
              </a:defRPr>
            </a:lvl1pPr>
          </a:lstStyle>
          <a:p>
            <a:fld id="{E1465CC2-E161-4C4E-B3E7-42673E66796B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1032" name="Graphique 138"/>
          <p:cNvSpPr>
            <a:spLocks/>
          </p:cNvSpPr>
          <p:nvPr userDrawn="1"/>
        </p:nvSpPr>
        <p:spPr bwMode="auto">
          <a:xfrm>
            <a:off x="8756650" y="5797550"/>
            <a:ext cx="3435350" cy="1060450"/>
          </a:xfrm>
          <a:custGeom>
            <a:avLst/>
            <a:gdLst>
              <a:gd name="T0" fmla="*/ 25865 w 4010025"/>
              <a:gd name="T1" fmla="*/ 898400 h 1238250"/>
              <a:gd name="T2" fmla="*/ 1560296 w 4010025"/>
              <a:gd name="T3" fmla="*/ 339520 h 1238250"/>
              <a:gd name="T4" fmla="*/ 1276479 w 4010025"/>
              <a:gd name="T5" fmla="*/ 435927 h 1238250"/>
              <a:gd name="T6" fmla="*/ 1440758 w 4010025"/>
              <a:gd name="T7" fmla="*/ 438721 h 1238250"/>
              <a:gd name="T8" fmla="*/ 1358269 w 4010025"/>
              <a:gd name="T9" fmla="*/ 498801 h 1238250"/>
              <a:gd name="T10" fmla="*/ 1498779 w 4010025"/>
              <a:gd name="T11" fmla="*/ 499500 h 1238250"/>
              <a:gd name="T12" fmla="*/ 1412796 w 4010025"/>
              <a:gd name="T13" fmla="*/ 546305 h 1238250"/>
              <a:gd name="T14" fmla="*/ 1115695 w 4010025"/>
              <a:gd name="T15" fmla="*/ 692313 h 1238250"/>
              <a:gd name="T16" fmla="*/ 1926602 w 4010025"/>
              <a:gd name="T17" fmla="*/ 396805 h 1238250"/>
              <a:gd name="T18" fmla="*/ 2782249 w 4010025"/>
              <a:gd name="T19" fmla="*/ 454789 h 1238250"/>
              <a:gd name="T20" fmla="*/ 2945129 w 4010025"/>
              <a:gd name="T21" fmla="*/ 437323 h 1238250"/>
              <a:gd name="T22" fmla="*/ 2945129 w 4010025"/>
              <a:gd name="T23" fmla="*/ 354889 h 1238250"/>
              <a:gd name="T24" fmla="*/ 2945828 w 4010025"/>
              <a:gd name="T25" fmla="*/ 245907 h 1238250"/>
              <a:gd name="T26" fmla="*/ 2211817 w 4010025"/>
              <a:gd name="T27" fmla="*/ 301796 h 1238250"/>
              <a:gd name="T28" fmla="*/ 2106260 w 4010025"/>
              <a:gd name="T29" fmla="*/ 275947 h 1238250"/>
              <a:gd name="T30" fmla="*/ 2001402 w 4010025"/>
              <a:gd name="T31" fmla="*/ 254989 h 1238250"/>
              <a:gd name="T32" fmla="*/ 2457886 w 4010025"/>
              <a:gd name="T33" fmla="*/ 379340 h 1238250"/>
              <a:gd name="T34" fmla="*/ 1639988 w 4010025"/>
              <a:gd name="T35" fmla="*/ 442912 h 1238250"/>
              <a:gd name="T36" fmla="*/ 1835725 w 4010025"/>
              <a:gd name="T37" fmla="*/ 377943 h 1238250"/>
              <a:gd name="T38" fmla="*/ 1911922 w 4010025"/>
              <a:gd name="T39" fmla="*/ 324849 h 1238250"/>
              <a:gd name="T40" fmla="*/ 1923107 w 4010025"/>
              <a:gd name="T41" fmla="*/ 345108 h 1238250"/>
              <a:gd name="T42" fmla="*/ 2015383 w 4010025"/>
              <a:gd name="T43" fmla="*/ 334629 h 1238250"/>
              <a:gd name="T44" fmla="*/ 2092978 w 4010025"/>
              <a:gd name="T45" fmla="*/ 354191 h 1238250"/>
              <a:gd name="T46" fmla="*/ 2166379 w 4010025"/>
              <a:gd name="T47" fmla="*/ 349999 h 1238250"/>
              <a:gd name="T48" fmla="*/ 2019577 w 4010025"/>
              <a:gd name="T49" fmla="*/ 331836 h 1238250"/>
              <a:gd name="T50" fmla="*/ 1914719 w 4010025"/>
              <a:gd name="T51" fmla="*/ 297603 h 1238250"/>
              <a:gd name="T52" fmla="*/ 1911223 w 4010025"/>
              <a:gd name="T53" fmla="*/ 344411 h 1238250"/>
              <a:gd name="T54" fmla="*/ 1728070 w 4010025"/>
              <a:gd name="T55" fmla="*/ 414968 h 1238250"/>
              <a:gd name="T56" fmla="*/ 1788888 w 4010025"/>
              <a:gd name="T57" fmla="*/ 407284 h 1238250"/>
              <a:gd name="T58" fmla="*/ 1932894 w 4010025"/>
              <a:gd name="T59" fmla="*/ 378641 h 1238250"/>
              <a:gd name="T60" fmla="*/ 2070608 w 4010025"/>
              <a:gd name="T61" fmla="*/ 355588 h 1238250"/>
              <a:gd name="T62" fmla="*/ 2127232 w 4010025"/>
              <a:gd name="T63" fmla="*/ 360478 h 1238250"/>
              <a:gd name="T64" fmla="*/ 2295006 w 4010025"/>
              <a:gd name="T65" fmla="*/ 370957 h 1238250"/>
              <a:gd name="T66" fmla="*/ 2360717 w 4010025"/>
              <a:gd name="T67" fmla="*/ 356985 h 1238250"/>
              <a:gd name="T68" fmla="*/ 2178263 w 4010025"/>
              <a:gd name="T69" fmla="*/ 332534 h 1238250"/>
              <a:gd name="T70" fmla="*/ 2066414 w 4010025"/>
              <a:gd name="T71" fmla="*/ 294111 h 1238250"/>
              <a:gd name="T72" fmla="*/ 1966449 w 4010025"/>
              <a:gd name="T73" fmla="*/ 299700 h 1238250"/>
              <a:gd name="T74" fmla="*/ 1642086 w 4010025"/>
              <a:gd name="T75" fmla="*/ 275947 h 1238250"/>
              <a:gd name="T76" fmla="*/ 32856 w 4010025"/>
              <a:gd name="T77" fmla="*/ 895606 h 1238250"/>
              <a:gd name="T78" fmla="*/ 1821045 w 4010025"/>
              <a:gd name="T79" fmla="*/ 360478 h 1238250"/>
              <a:gd name="T80" fmla="*/ 1729468 w 4010025"/>
              <a:gd name="T81" fmla="*/ 385627 h 1238250"/>
              <a:gd name="T82" fmla="*/ 1631599 w 4010025"/>
              <a:gd name="T83" fmla="*/ 445009 h 1238250"/>
              <a:gd name="T84" fmla="*/ 1468020 w 4010025"/>
              <a:gd name="T85" fmla="*/ 521156 h 1238250"/>
              <a:gd name="T86" fmla="*/ 1550509 w 4010025"/>
              <a:gd name="T87" fmla="*/ 484828 h 1238250"/>
              <a:gd name="T88" fmla="*/ 1695215 w 4010025"/>
              <a:gd name="T89" fmla="*/ 443611 h 1238250"/>
              <a:gd name="T90" fmla="*/ 1759527 w 4010025"/>
              <a:gd name="T91" fmla="*/ 419160 h 1238250"/>
              <a:gd name="T92" fmla="*/ 1878367 w 4010025"/>
              <a:gd name="T93" fmla="*/ 399599 h 1238250"/>
              <a:gd name="T94" fmla="*/ 1973439 w 4010025"/>
              <a:gd name="T95" fmla="*/ 383532 h 1238250"/>
              <a:gd name="T96" fmla="*/ 2028664 w 4010025"/>
              <a:gd name="T97" fmla="*/ 367463 h 1238250"/>
              <a:gd name="T98" fmla="*/ 2080395 w 4010025"/>
              <a:gd name="T99" fmla="*/ 378641 h 1238250"/>
              <a:gd name="T100" fmla="*/ 2185953 w 4010025"/>
              <a:gd name="T101" fmla="*/ 372354 h 1238250"/>
              <a:gd name="T102" fmla="*/ 2308987 w 4010025"/>
              <a:gd name="T103" fmla="*/ 374450 h 1238250"/>
              <a:gd name="T104" fmla="*/ 2485848 w 4010025"/>
              <a:gd name="T105" fmla="*/ 389819 h 1238250"/>
              <a:gd name="T106" fmla="*/ 2534083 w 4010025"/>
              <a:gd name="T107" fmla="*/ 397504 h 1238250"/>
              <a:gd name="T108" fmla="*/ 2561346 w 4010025"/>
              <a:gd name="T109" fmla="*/ 396805 h 1238250"/>
              <a:gd name="T110" fmla="*/ 2414544 w 4010025"/>
              <a:gd name="T111" fmla="*/ 367463 h 1238250"/>
              <a:gd name="T112" fmla="*/ 2276130 w 4010025"/>
              <a:gd name="T113" fmla="*/ 336027 h 1238250"/>
              <a:gd name="T114" fmla="*/ 2206924 w 4010025"/>
              <a:gd name="T115" fmla="*/ 302494 h 1238250"/>
              <a:gd name="T116" fmla="*/ 2060122 w 4010025"/>
              <a:gd name="T117" fmla="*/ 292014 h 12382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010025" h="1238250">
                <a:moveTo>
                  <a:pt x="4013835" y="3810"/>
                </a:moveTo>
                <a:lnTo>
                  <a:pt x="4013835" y="0"/>
                </a:lnTo>
                <a:cubicBezTo>
                  <a:pt x="3874770" y="11430"/>
                  <a:pt x="3737610" y="31433"/>
                  <a:pt x="3602355" y="60008"/>
                </a:cubicBezTo>
                <a:cubicBezTo>
                  <a:pt x="3305175" y="122873"/>
                  <a:pt x="3016568" y="223838"/>
                  <a:pt x="2732723" y="345758"/>
                </a:cubicBezTo>
                <a:cubicBezTo>
                  <a:pt x="2603183" y="319088"/>
                  <a:pt x="2474595" y="298133"/>
                  <a:pt x="2347913" y="284798"/>
                </a:cubicBezTo>
                <a:cubicBezTo>
                  <a:pt x="2107883" y="260985"/>
                  <a:pt x="1881188" y="274320"/>
                  <a:pt x="1666875" y="319088"/>
                </a:cubicBezTo>
                <a:cubicBezTo>
                  <a:pt x="1115378" y="435293"/>
                  <a:pt x="630555" y="755333"/>
                  <a:pt x="140970" y="1148715"/>
                </a:cubicBezTo>
                <a:cubicBezTo>
                  <a:pt x="138113" y="1150620"/>
                  <a:pt x="136208" y="1152525"/>
                  <a:pt x="133350" y="1154430"/>
                </a:cubicBezTo>
                <a:cubicBezTo>
                  <a:pt x="89535" y="1183005"/>
                  <a:pt x="44768" y="1212533"/>
                  <a:pt x="0" y="1241108"/>
                </a:cubicBezTo>
                <a:lnTo>
                  <a:pt x="10478" y="1241108"/>
                </a:lnTo>
                <a:cubicBezTo>
                  <a:pt x="21908" y="1233488"/>
                  <a:pt x="34290" y="1225868"/>
                  <a:pt x="45720" y="1217295"/>
                </a:cubicBezTo>
                <a:cubicBezTo>
                  <a:pt x="41910" y="1220153"/>
                  <a:pt x="39053" y="1222058"/>
                  <a:pt x="35243" y="1224915"/>
                </a:cubicBezTo>
                <a:cubicBezTo>
                  <a:pt x="31433" y="1227773"/>
                  <a:pt x="27623" y="1229678"/>
                  <a:pt x="23813" y="1232535"/>
                </a:cubicBezTo>
                <a:cubicBezTo>
                  <a:pt x="19050" y="1235393"/>
                  <a:pt x="15240" y="1237298"/>
                  <a:pt x="10478" y="1240155"/>
                </a:cubicBezTo>
                <a:lnTo>
                  <a:pt x="12383" y="1240155"/>
                </a:lnTo>
                <a:lnTo>
                  <a:pt x="15240" y="1240155"/>
                </a:lnTo>
                <a:lnTo>
                  <a:pt x="16193" y="1240155"/>
                </a:lnTo>
                <a:cubicBezTo>
                  <a:pt x="18098" y="1239203"/>
                  <a:pt x="19050" y="1238250"/>
                  <a:pt x="20955" y="1237298"/>
                </a:cubicBezTo>
                <a:cubicBezTo>
                  <a:pt x="32385" y="1230630"/>
                  <a:pt x="42863" y="1223963"/>
                  <a:pt x="54293" y="1217295"/>
                </a:cubicBezTo>
                <a:cubicBezTo>
                  <a:pt x="44768" y="1224915"/>
                  <a:pt x="34290" y="1232535"/>
                  <a:pt x="24765" y="1240155"/>
                </a:cubicBezTo>
                <a:lnTo>
                  <a:pt x="31433" y="1240155"/>
                </a:lnTo>
                <a:lnTo>
                  <a:pt x="33338" y="1240155"/>
                </a:lnTo>
                <a:cubicBezTo>
                  <a:pt x="578168" y="943928"/>
                  <a:pt x="1100138" y="641985"/>
                  <a:pt x="1685925" y="519113"/>
                </a:cubicBezTo>
                <a:cubicBezTo>
                  <a:pt x="1828800" y="489585"/>
                  <a:pt x="1974533" y="468630"/>
                  <a:pt x="2125980" y="462915"/>
                </a:cubicBezTo>
                <a:cubicBezTo>
                  <a:pt x="2240280" y="458153"/>
                  <a:pt x="2356485" y="459105"/>
                  <a:pt x="2472690" y="462915"/>
                </a:cubicBezTo>
                <a:cubicBezTo>
                  <a:pt x="2453640" y="472440"/>
                  <a:pt x="2434590" y="481013"/>
                  <a:pt x="2414588" y="490538"/>
                </a:cubicBezTo>
                <a:cubicBezTo>
                  <a:pt x="2298383" y="491490"/>
                  <a:pt x="2183130" y="495300"/>
                  <a:pt x="2069783" y="504825"/>
                </a:cubicBezTo>
                <a:cubicBezTo>
                  <a:pt x="1945958" y="513398"/>
                  <a:pt x="1824990" y="532448"/>
                  <a:pt x="1707833" y="557213"/>
                </a:cubicBezTo>
                <a:cubicBezTo>
                  <a:pt x="1126808" y="681038"/>
                  <a:pt x="604838" y="968693"/>
                  <a:pt x="61913" y="1241108"/>
                </a:cubicBezTo>
                <a:lnTo>
                  <a:pt x="70485" y="1241108"/>
                </a:lnTo>
                <a:cubicBezTo>
                  <a:pt x="611505" y="969645"/>
                  <a:pt x="1130618" y="683895"/>
                  <a:pt x="1709738" y="561975"/>
                </a:cubicBezTo>
                <a:cubicBezTo>
                  <a:pt x="1828800" y="537210"/>
                  <a:pt x="1948815" y="518160"/>
                  <a:pt x="2071688" y="509588"/>
                </a:cubicBezTo>
                <a:cubicBezTo>
                  <a:pt x="2182178" y="501015"/>
                  <a:pt x="2294573" y="497205"/>
                  <a:pt x="2406968" y="496253"/>
                </a:cubicBezTo>
                <a:cubicBezTo>
                  <a:pt x="2389823" y="504825"/>
                  <a:pt x="2371725" y="513398"/>
                  <a:pt x="2354580" y="521970"/>
                </a:cubicBezTo>
                <a:cubicBezTo>
                  <a:pt x="2240280" y="527685"/>
                  <a:pt x="2126933" y="536258"/>
                  <a:pt x="2015490" y="549593"/>
                </a:cubicBezTo>
                <a:cubicBezTo>
                  <a:pt x="1921193" y="561023"/>
                  <a:pt x="1829753" y="575310"/>
                  <a:pt x="1739265" y="594360"/>
                </a:cubicBezTo>
                <a:cubicBezTo>
                  <a:pt x="1164908" y="715328"/>
                  <a:pt x="643890" y="988695"/>
                  <a:pt x="105728" y="1241108"/>
                </a:cubicBezTo>
                <a:lnTo>
                  <a:pt x="117158" y="1241108"/>
                </a:lnTo>
                <a:cubicBezTo>
                  <a:pt x="653415" y="989648"/>
                  <a:pt x="1170623" y="718185"/>
                  <a:pt x="1742123" y="598170"/>
                </a:cubicBezTo>
                <a:cubicBezTo>
                  <a:pt x="1832610" y="579120"/>
                  <a:pt x="1924050" y="563880"/>
                  <a:pt x="2016443" y="553403"/>
                </a:cubicBezTo>
                <a:cubicBezTo>
                  <a:pt x="2125028" y="541020"/>
                  <a:pt x="2235518" y="532448"/>
                  <a:pt x="2346008" y="526733"/>
                </a:cubicBezTo>
                <a:cubicBezTo>
                  <a:pt x="2328863" y="535305"/>
                  <a:pt x="2312670" y="543878"/>
                  <a:pt x="2295525" y="551498"/>
                </a:cubicBezTo>
                <a:cubicBezTo>
                  <a:pt x="2184083" y="561975"/>
                  <a:pt x="2072640" y="575310"/>
                  <a:pt x="1962150" y="592455"/>
                </a:cubicBezTo>
                <a:cubicBezTo>
                  <a:pt x="1902143" y="601028"/>
                  <a:pt x="1845945" y="612458"/>
                  <a:pt x="1786890" y="624840"/>
                </a:cubicBezTo>
                <a:cubicBezTo>
                  <a:pt x="1218248" y="744855"/>
                  <a:pt x="701040" y="1004888"/>
                  <a:pt x="167640" y="1241108"/>
                </a:cubicBezTo>
                <a:lnTo>
                  <a:pt x="183833" y="1241108"/>
                </a:lnTo>
                <a:cubicBezTo>
                  <a:pt x="713423" y="1006793"/>
                  <a:pt x="1226820" y="749618"/>
                  <a:pt x="1789748" y="630555"/>
                </a:cubicBezTo>
                <a:cubicBezTo>
                  <a:pt x="1846898" y="618173"/>
                  <a:pt x="1905953" y="608648"/>
                  <a:pt x="1963103" y="598170"/>
                </a:cubicBezTo>
                <a:cubicBezTo>
                  <a:pt x="2068830" y="581978"/>
                  <a:pt x="2174558" y="568643"/>
                  <a:pt x="2281238" y="558165"/>
                </a:cubicBezTo>
                <a:cubicBezTo>
                  <a:pt x="2265998" y="565785"/>
                  <a:pt x="2250758" y="573405"/>
                  <a:pt x="2234565" y="581978"/>
                </a:cubicBezTo>
                <a:cubicBezTo>
                  <a:pt x="2124075" y="597218"/>
                  <a:pt x="2014538" y="615315"/>
                  <a:pt x="1905953" y="636270"/>
                </a:cubicBezTo>
                <a:cubicBezTo>
                  <a:pt x="1887855" y="640080"/>
                  <a:pt x="1867853" y="644843"/>
                  <a:pt x="1848803" y="648653"/>
                </a:cubicBezTo>
                <a:cubicBezTo>
                  <a:pt x="1284923" y="767715"/>
                  <a:pt x="769620" y="1018223"/>
                  <a:pt x="240030" y="1241108"/>
                </a:cubicBezTo>
                <a:lnTo>
                  <a:pt x="250508" y="1241108"/>
                </a:lnTo>
                <a:cubicBezTo>
                  <a:pt x="777240" y="1018223"/>
                  <a:pt x="1289685" y="769620"/>
                  <a:pt x="1848803" y="652463"/>
                </a:cubicBezTo>
                <a:cubicBezTo>
                  <a:pt x="1866900" y="648653"/>
                  <a:pt x="1887855" y="643890"/>
                  <a:pt x="1905953" y="640080"/>
                </a:cubicBezTo>
                <a:cubicBezTo>
                  <a:pt x="2011680" y="620078"/>
                  <a:pt x="2117408" y="601980"/>
                  <a:pt x="2224088" y="586740"/>
                </a:cubicBezTo>
                <a:cubicBezTo>
                  <a:pt x="2208848" y="594360"/>
                  <a:pt x="2192655" y="602933"/>
                  <a:pt x="2177415" y="610553"/>
                </a:cubicBezTo>
                <a:cubicBezTo>
                  <a:pt x="2122170" y="621030"/>
                  <a:pt x="2066925" y="632460"/>
                  <a:pt x="2011680" y="643890"/>
                </a:cubicBezTo>
                <a:cubicBezTo>
                  <a:pt x="1958340" y="655320"/>
                  <a:pt x="1904048" y="666750"/>
                  <a:pt x="1850708" y="680085"/>
                </a:cubicBezTo>
                <a:cubicBezTo>
                  <a:pt x="1319213" y="802958"/>
                  <a:pt x="825818" y="1034415"/>
                  <a:pt x="321945" y="1242060"/>
                </a:cubicBezTo>
                <a:lnTo>
                  <a:pt x="331470" y="1242060"/>
                </a:lnTo>
                <a:cubicBezTo>
                  <a:pt x="831533" y="1036320"/>
                  <a:pt x="1321118" y="807720"/>
                  <a:pt x="1848803" y="684848"/>
                </a:cubicBezTo>
                <a:cubicBezTo>
                  <a:pt x="1902143" y="671513"/>
                  <a:pt x="1955483" y="660083"/>
                  <a:pt x="2009775" y="648653"/>
                </a:cubicBezTo>
                <a:cubicBezTo>
                  <a:pt x="2061210" y="638175"/>
                  <a:pt x="2111693" y="627698"/>
                  <a:pt x="2163128" y="618173"/>
                </a:cubicBezTo>
                <a:cubicBezTo>
                  <a:pt x="2146935" y="626745"/>
                  <a:pt x="2130743" y="635318"/>
                  <a:pt x="2114550" y="643890"/>
                </a:cubicBezTo>
                <a:cubicBezTo>
                  <a:pt x="2006918" y="669608"/>
                  <a:pt x="1899285" y="696278"/>
                  <a:pt x="1791653" y="724853"/>
                </a:cubicBezTo>
                <a:cubicBezTo>
                  <a:pt x="1343978" y="847725"/>
                  <a:pt x="923925" y="1060133"/>
                  <a:pt x="496253" y="1242060"/>
                </a:cubicBezTo>
                <a:lnTo>
                  <a:pt x="511493" y="1242060"/>
                </a:lnTo>
                <a:cubicBezTo>
                  <a:pt x="935355" y="1061085"/>
                  <a:pt x="1352550" y="850583"/>
                  <a:pt x="1796415" y="730568"/>
                </a:cubicBezTo>
                <a:cubicBezTo>
                  <a:pt x="1895475" y="702945"/>
                  <a:pt x="1994535" y="678180"/>
                  <a:pt x="2094548" y="654368"/>
                </a:cubicBezTo>
                <a:cubicBezTo>
                  <a:pt x="2077403" y="662940"/>
                  <a:pt x="2060258" y="672465"/>
                  <a:pt x="2042160" y="681038"/>
                </a:cubicBezTo>
                <a:cubicBezTo>
                  <a:pt x="1941195" y="709613"/>
                  <a:pt x="1840230" y="740093"/>
                  <a:pt x="1740218" y="771525"/>
                </a:cubicBezTo>
                <a:cubicBezTo>
                  <a:pt x="1346835" y="895350"/>
                  <a:pt x="971550" y="1078230"/>
                  <a:pt x="590550" y="1242060"/>
                </a:cubicBezTo>
                <a:lnTo>
                  <a:pt x="599123" y="1242060"/>
                </a:lnTo>
                <a:cubicBezTo>
                  <a:pt x="977265" y="1080135"/>
                  <a:pt x="1350645" y="899160"/>
                  <a:pt x="1741170" y="776288"/>
                </a:cubicBezTo>
                <a:cubicBezTo>
                  <a:pt x="1835468" y="746760"/>
                  <a:pt x="1929765" y="718185"/>
                  <a:pt x="2024063" y="691515"/>
                </a:cubicBezTo>
                <a:cubicBezTo>
                  <a:pt x="2014538" y="696278"/>
                  <a:pt x="2004060" y="701993"/>
                  <a:pt x="1994535" y="707708"/>
                </a:cubicBezTo>
                <a:cubicBezTo>
                  <a:pt x="1890713" y="741998"/>
                  <a:pt x="1787843" y="778193"/>
                  <a:pt x="1684973" y="814388"/>
                </a:cubicBezTo>
                <a:cubicBezTo>
                  <a:pt x="1324928" y="942975"/>
                  <a:pt x="974408" y="1099185"/>
                  <a:pt x="620078" y="1243013"/>
                </a:cubicBezTo>
                <a:lnTo>
                  <a:pt x="636270" y="1243013"/>
                </a:lnTo>
                <a:cubicBezTo>
                  <a:pt x="985838" y="1101090"/>
                  <a:pt x="1331595" y="946785"/>
                  <a:pt x="1686878" y="821055"/>
                </a:cubicBezTo>
                <a:cubicBezTo>
                  <a:pt x="1778318" y="788670"/>
                  <a:pt x="1869758" y="757238"/>
                  <a:pt x="1961198" y="725805"/>
                </a:cubicBezTo>
                <a:cubicBezTo>
                  <a:pt x="1948815" y="732473"/>
                  <a:pt x="1937385" y="738188"/>
                  <a:pt x="1925003" y="744855"/>
                </a:cubicBezTo>
                <a:cubicBezTo>
                  <a:pt x="1826895" y="782955"/>
                  <a:pt x="1727835" y="821055"/>
                  <a:pt x="1629728" y="860108"/>
                </a:cubicBezTo>
                <a:cubicBezTo>
                  <a:pt x="1325880" y="981075"/>
                  <a:pt x="1025843" y="1117283"/>
                  <a:pt x="723900" y="1243013"/>
                </a:cubicBezTo>
                <a:lnTo>
                  <a:pt x="731520" y="1243013"/>
                </a:lnTo>
                <a:cubicBezTo>
                  <a:pt x="1030605" y="1118235"/>
                  <a:pt x="1327785" y="982980"/>
                  <a:pt x="1629728" y="862013"/>
                </a:cubicBezTo>
                <a:cubicBezTo>
                  <a:pt x="1723073" y="824865"/>
                  <a:pt x="1816418" y="788670"/>
                  <a:pt x="1909763" y="752475"/>
                </a:cubicBezTo>
                <a:cubicBezTo>
                  <a:pt x="1907858" y="753428"/>
                  <a:pt x="1905953" y="754380"/>
                  <a:pt x="1904048" y="755333"/>
                </a:cubicBezTo>
                <a:cubicBezTo>
                  <a:pt x="1792605" y="803910"/>
                  <a:pt x="1682115" y="852488"/>
                  <a:pt x="1570673" y="902018"/>
                </a:cubicBezTo>
                <a:cubicBezTo>
                  <a:pt x="1316355" y="1014413"/>
                  <a:pt x="1062990" y="1132523"/>
                  <a:pt x="807720" y="1242060"/>
                </a:cubicBezTo>
                <a:lnTo>
                  <a:pt x="822960" y="1242060"/>
                </a:lnTo>
                <a:cubicBezTo>
                  <a:pt x="1074420" y="1133475"/>
                  <a:pt x="1323975" y="1017270"/>
                  <a:pt x="1575435" y="906780"/>
                </a:cubicBezTo>
                <a:cubicBezTo>
                  <a:pt x="1652588" y="872490"/>
                  <a:pt x="1730693" y="838200"/>
                  <a:pt x="1808798" y="803910"/>
                </a:cubicBezTo>
                <a:cubicBezTo>
                  <a:pt x="1712595" y="850583"/>
                  <a:pt x="1616393" y="897255"/>
                  <a:pt x="1520190" y="943928"/>
                </a:cubicBezTo>
                <a:cubicBezTo>
                  <a:pt x="1312545" y="1044893"/>
                  <a:pt x="1105853" y="1146810"/>
                  <a:pt x="897255" y="1242060"/>
                </a:cubicBezTo>
                <a:lnTo>
                  <a:pt x="906780" y="1242060"/>
                </a:lnTo>
                <a:cubicBezTo>
                  <a:pt x="1112520" y="1147763"/>
                  <a:pt x="1315403" y="1047750"/>
                  <a:pt x="1518285" y="948690"/>
                </a:cubicBezTo>
                <a:cubicBezTo>
                  <a:pt x="1605915" y="905828"/>
                  <a:pt x="1692593" y="862965"/>
                  <a:pt x="1780223" y="821055"/>
                </a:cubicBezTo>
                <a:cubicBezTo>
                  <a:pt x="1512570" y="963930"/>
                  <a:pt x="1244918" y="1109663"/>
                  <a:pt x="973455" y="1242060"/>
                </a:cubicBezTo>
                <a:lnTo>
                  <a:pt x="983933" y="1242060"/>
                </a:lnTo>
                <a:cubicBezTo>
                  <a:pt x="1286828" y="1094423"/>
                  <a:pt x="1584008" y="930593"/>
                  <a:pt x="1882140" y="771525"/>
                </a:cubicBezTo>
                <a:cubicBezTo>
                  <a:pt x="1945005" y="743903"/>
                  <a:pt x="2008823" y="717233"/>
                  <a:pt x="2071688" y="689610"/>
                </a:cubicBezTo>
                <a:cubicBezTo>
                  <a:pt x="2088833" y="682943"/>
                  <a:pt x="2105025" y="677228"/>
                  <a:pt x="2122170" y="670560"/>
                </a:cubicBezTo>
                <a:cubicBezTo>
                  <a:pt x="2181225" y="651510"/>
                  <a:pt x="2241233" y="632460"/>
                  <a:pt x="2300288" y="614363"/>
                </a:cubicBezTo>
                <a:cubicBezTo>
                  <a:pt x="2353628" y="600075"/>
                  <a:pt x="2406968" y="586740"/>
                  <a:pt x="2460308" y="573405"/>
                </a:cubicBezTo>
                <a:cubicBezTo>
                  <a:pt x="2515553" y="561975"/>
                  <a:pt x="2569845" y="551498"/>
                  <a:pt x="2625090" y="541020"/>
                </a:cubicBezTo>
                <a:cubicBezTo>
                  <a:pt x="2646045" y="538163"/>
                  <a:pt x="2667953" y="535305"/>
                  <a:pt x="2688908" y="532448"/>
                </a:cubicBezTo>
                <a:cubicBezTo>
                  <a:pt x="2721293" y="529590"/>
                  <a:pt x="2753678" y="526733"/>
                  <a:pt x="2786063" y="523875"/>
                </a:cubicBezTo>
                <a:cubicBezTo>
                  <a:pt x="2845118" y="521018"/>
                  <a:pt x="2905125" y="519113"/>
                  <a:pt x="2964180" y="516255"/>
                </a:cubicBezTo>
                <a:cubicBezTo>
                  <a:pt x="3007043" y="516255"/>
                  <a:pt x="3048953" y="517208"/>
                  <a:pt x="3091815" y="518160"/>
                </a:cubicBezTo>
                <a:cubicBezTo>
                  <a:pt x="3148013" y="521018"/>
                  <a:pt x="3203258" y="524828"/>
                  <a:pt x="3259455" y="528638"/>
                </a:cubicBezTo>
                <a:cubicBezTo>
                  <a:pt x="3276600" y="530543"/>
                  <a:pt x="3293745" y="532448"/>
                  <a:pt x="3310890" y="534353"/>
                </a:cubicBezTo>
                <a:cubicBezTo>
                  <a:pt x="3390900" y="545783"/>
                  <a:pt x="3469958" y="558165"/>
                  <a:pt x="3549968" y="569595"/>
                </a:cubicBezTo>
                <a:cubicBezTo>
                  <a:pt x="3573780" y="574358"/>
                  <a:pt x="3597593" y="578168"/>
                  <a:pt x="3621405" y="582930"/>
                </a:cubicBezTo>
                <a:cubicBezTo>
                  <a:pt x="3649980" y="589598"/>
                  <a:pt x="3679508" y="596265"/>
                  <a:pt x="3708083" y="601980"/>
                </a:cubicBezTo>
                <a:cubicBezTo>
                  <a:pt x="3810000" y="628650"/>
                  <a:pt x="3911918" y="654368"/>
                  <a:pt x="4012883" y="678180"/>
                </a:cubicBezTo>
                <a:lnTo>
                  <a:pt x="4012883" y="674370"/>
                </a:lnTo>
                <a:cubicBezTo>
                  <a:pt x="3939540" y="657225"/>
                  <a:pt x="3865245" y="639128"/>
                  <a:pt x="3790950" y="620078"/>
                </a:cubicBezTo>
                <a:cubicBezTo>
                  <a:pt x="3865245" y="636270"/>
                  <a:pt x="3938588" y="650558"/>
                  <a:pt x="4012883" y="664845"/>
                </a:cubicBezTo>
                <a:lnTo>
                  <a:pt x="4012883" y="662940"/>
                </a:lnTo>
                <a:cubicBezTo>
                  <a:pt x="3921443" y="645795"/>
                  <a:pt x="3830003" y="626745"/>
                  <a:pt x="3738563" y="606743"/>
                </a:cubicBezTo>
                <a:cubicBezTo>
                  <a:pt x="3728085" y="603885"/>
                  <a:pt x="3717608" y="601028"/>
                  <a:pt x="3706178" y="598170"/>
                </a:cubicBezTo>
                <a:cubicBezTo>
                  <a:pt x="3809048" y="616268"/>
                  <a:pt x="3910965" y="633413"/>
                  <a:pt x="4012883" y="647700"/>
                </a:cubicBezTo>
                <a:lnTo>
                  <a:pt x="4012883" y="641985"/>
                </a:lnTo>
                <a:cubicBezTo>
                  <a:pt x="3901440" y="625793"/>
                  <a:pt x="3789045" y="607695"/>
                  <a:pt x="3676650" y="587693"/>
                </a:cubicBezTo>
                <a:cubicBezTo>
                  <a:pt x="3789045" y="602933"/>
                  <a:pt x="3901440" y="616268"/>
                  <a:pt x="4012883" y="626745"/>
                </a:cubicBezTo>
                <a:lnTo>
                  <a:pt x="4012883" y="621983"/>
                </a:lnTo>
                <a:cubicBezTo>
                  <a:pt x="3881438" y="609600"/>
                  <a:pt x="3749040" y="592455"/>
                  <a:pt x="3617595" y="574358"/>
                </a:cubicBezTo>
                <a:cubicBezTo>
                  <a:pt x="3601403" y="569595"/>
                  <a:pt x="3585210" y="565785"/>
                  <a:pt x="3569018" y="561023"/>
                </a:cubicBezTo>
                <a:cubicBezTo>
                  <a:pt x="3717608" y="575310"/>
                  <a:pt x="3865245" y="588645"/>
                  <a:pt x="4012883" y="596265"/>
                </a:cubicBezTo>
                <a:lnTo>
                  <a:pt x="4012883" y="590550"/>
                </a:lnTo>
                <a:cubicBezTo>
                  <a:pt x="3854768" y="581978"/>
                  <a:pt x="3694748" y="567690"/>
                  <a:pt x="3535680" y="551498"/>
                </a:cubicBezTo>
                <a:cubicBezTo>
                  <a:pt x="3526155" y="548640"/>
                  <a:pt x="3515678" y="545783"/>
                  <a:pt x="3506153" y="542925"/>
                </a:cubicBezTo>
                <a:cubicBezTo>
                  <a:pt x="3675698" y="552450"/>
                  <a:pt x="3844290" y="561023"/>
                  <a:pt x="4012883" y="563880"/>
                </a:cubicBezTo>
                <a:lnTo>
                  <a:pt x="4012883" y="560070"/>
                </a:lnTo>
                <a:cubicBezTo>
                  <a:pt x="3838575" y="557213"/>
                  <a:pt x="3662363" y="548640"/>
                  <a:pt x="3487103" y="538163"/>
                </a:cubicBezTo>
                <a:cubicBezTo>
                  <a:pt x="3469958" y="533400"/>
                  <a:pt x="3453765" y="528638"/>
                  <a:pt x="3436620" y="524828"/>
                </a:cubicBezTo>
                <a:cubicBezTo>
                  <a:pt x="3629025" y="527685"/>
                  <a:pt x="3821430" y="530543"/>
                  <a:pt x="4012883" y="526733"/>
                </a:cubicBezTo>
                <a:lnTo>
                  <a:pt x="4012883" y="522923"/>
                </a:lnTo>
                <a:cubicBezTo>
                  <a:pt x="3816668" y="526733"/>
                  <a:pt x="3619500" y="524828"/>
                  <a:pt x="3422333" y="521018"/>
                </a:cubicBezTo>
                <a:cubicBezTo>
                  <a:pt x="3404235" y="516255"/>
                  <a:pt x="3386138" y="511493"/>
                  <a:pt x="3368040" y="505778"/>
                </a:cubicBezTo>
                <a:cubicBezTo>
                  <a:pt x="3583305" y="500063"/>
                  <a:pt x="3798570" y="495300"/>
                  <a:pt x="4012883" y="483870"/>
                </a:cubicBezTo>
                <a:lnTo>
                  <a:pt x="4012883" y="480060"/>
                </a:lnTo>
                <a:cubicBezTo>
                  <a:pt x="3792855" y="491490"/>
                  <a:pt x="3572828" y="496253"/>
                  <a:pt x="3352800" y="501968"/>
                </a:cubicBezTo>
                <a:cubicBezTo>
                  <a:pt x="3333750" y="496253"/>
                  <a:pt x="3314700" y="491490"/>
                  <a:pt x="3294698" y="486728"/>
                </a:cubicBezTo>
                <a:cubicBezTo>
                  <a:pt x="3533775" y="470535"/>
                  <a:pt x="3772853" y="456248"/>
                  <a:pt x="4012883" y="438150"/>
                </a:cubicBezTo>
                <a:lnTo>
                  <a:pt x="4012883" y="435293"/>
                </a:lnTo>
                <a:cubicBezTo>
                  <a:pt x="3770948" y="454343"/>
                  <a:pt x="3529013" y="468630"/>
                  <a:pt x="3287078" y="484823"/>
                </a:cubicBezTo>
                <a:cubicBezTo>
                  <a:pt x="3267075" y="479108"/>
                  <a:pt x="3246120" y="473393"/>
                  <a:pt x="3226118" y="468630"/>
                </a:cubicBezTo>
                <a:cubicBezTo>
                  <a:pt x="3487103" y="440055"/>
                  <a:pt x="3749993" y="415290"/>
                  <a:pt x="4012883" y="388620"/>
                </a:cubicBezTo>
                <a:lnTo>
                  <a:pt x="4012883" y="381000"/>
                </a:lnTo>
                <a:cubicBezTo>
                  <a:pt x="3746183" y="408623"/>
                  <a:pt x="3479483" y="433388"/>
                  <a:pt x="3214688" y="462915"/>
                </a:cubicBezTo>
                <a:cubicBezTo>
                  <a:pt x="3197543" y="458153"/>
                  <a:pt x="3180398" y="453390"/>
                  <a:pt x="3163253" y="449580"/>
                </a:cubicBezTo>
                <a:cubicBezTo>
                  <a:pt x="3445193" y="406718"/>
                  <a:pt x="3728085" y="369570"/>
                  <a:pt x="4013835" y="335280"/>
                </a:cubicBezTo>
                <a:lnTo>
                  <a:pt x="4013835" y="329565"/>
                </a:lnTo>
                <a:cubicBezTo>
                  <a:pt x="3724275" y="363855"/>
                  <a:pt x="3435668" y="401955"/>
                  <a:pt x="3148965" y="445770"/>
                </a:cubicBezTo>
                <a:cubicBezTo>
                  <a:pt x="3131820" y="441008"/>
                  <a:pt x="3114675" y="437198"/>
                  <a:pt x="3097530" y="432435"/>
                </a:cubicBezTo>
                <a:cubicBezTo>
                  <a:pt x="3400425" y="373380"/>
                  <a:pt x="3705225" y="323850"/>
                  <a:pt x="4013835" y="282893"/>
                </a:cubicBezTo>
                <a:lnTo>
                  <a:pt x="4013835" y="279083"/>
                </a:lnTo>
                <a:cubicBezTo>
                  <a:pt x="3702368" y="320040"/>
                  <a:pt x="3393758" y="369570"/>
                  <a:pt x="3088005" y="430530"/>
                </a:cubicBezTo>
                <a:cubicBezTo>
                  <a:pt x="3068003" y="425768"/>
                  <a:pt x="3047048" y="420053"/>
                  <a:pt x="3027045" y="415290"/>
                </a:cubicBezTo>
                <a:cubicBezTo>
                  <a:pt x="3128010" y="390525"/>
                  <a:pt x="3228975" y="367665"/>
                  <a:pt x="3330893" y="346710"/>
                </a:cubicBezTo>
                <a:cubicBezTo>
                  <a:pt x="3555683" y="299085"/>
                  <a:pt x="3783330" y="260033"/>
                  <a:pt x="4013835" y="228600"/>
                </a:cubicBezTo>
                <a:lnTo>
                  <a:pt x="4013835" y="221933"/>
                </a:lnTo>
                <a:cubicBezTo>
                  <a:pt x="3783330" y="253365"/>
                  <a:pt x="3555683" y="292418"/>
                  <a:pt x="3329940" y="340043"/>
                </a:cubicBezTo>
                <a:cubicBezTo>
                  <a:pt x="3224213" y="361950"/>
                  <a:pt x="3119438" y="385763"/>
                  <a:pt x="3013710" y="411480"/>
                </a:cubicBezTo>
                <a:cubicBezTo>
                  <a:pt x="2992755" y="405765"/>
                  <a:pt x="2971800" y="401003"/>
                  <a:pt x="2950845" y="396240"/>
                </a:cubicBezTo>
                <a:cubicBezTo>
                  <a:pt x="3139440" y="341948"/>
                  <a:pt x="3329940" y="293370"/>
                  <a:pt x="3521393" y="253365"/>
                </a:cubicBezTo>
                <a:cubicBezTo>
                  <a:pt x="3684270" y="219075"/>
                  <a:pt x="3848100" y="190500"/>
                  <a:pt x="4013835" y="168593"/>
                </a:cubicBezTo>
                <a:lnTo>
                  <a:pt x="4013835" y="166688"/>
                </a:lnTo>
                <a:cubicBezTo>
                  <a:pt x="3848100" y="188595"/>
                  <a:pt x="3684270" y="217170"/>
                  <a:pt x="3521393" y="251460"/>
                </a:cubicBezTo>
                <a:cubicBezTo>
                  <a:pt x="3328035" y="292418"/>
                  <a:pt x="3136583" y="340995"/>
                  <a:pt x="2947035" y="396240"/>
                </a:cubicBezTo>
                <a:cubicBezTo>
                  <a:pt x="2925128" y="391478"/>
                  <a:pt x="2904173" y="385763"/>
                  <a:pt x="2883218" y="381000"/>
                </a:cubicBezTo>
                <a:cubicBezTo>
                  <a:pt x="3116580" y="302895"/>
                  <a:pt x="3352800" y="236220"/>
                  <a:pt x="3591878" y="185738"/>
                </a:cubicBezTo>
                <a:cubicBezTo>
                  <a:pt x="3730943" y="156210"/>
                  <a:pt x="3871913" y="132398"/>
                  <a:pt x="4013835" y="114300"/>
                </a:cubicBezTo>
                <a:lnTo>
                  <a:pt x="4013835" y="108585"/>
                </a:lnTo>
                <a:cubicBezTo>
                  <a:pt x="3870960" y="126683"/>
                  <a:pt x="3729990" y="150495"/>
                  <a:pt x="3589020" y="180023"/>
                </a:cubicBezTo>
                <a:cubicBezTo>
                  <a:pt x="3345180" y="228600"/>
                  <a:pt x="3106103" y="297180"/>
                  <a:pt x="2869883" y="376238"/>
                </a:cubicBezTo>
                <a:cubicBezTo>
                  <a:pt x="2848928" y="371475"/>
                  <a:pt x="2827973" y="366713"/>
                  <a:pt x="2807018" y="361950"/>
                </a:cubicBezTo>
                <a:cubicBezTo>
                  <a:pt x="3070860" y="260985"/>
                  <a:pt x="3338513" y="177165"/>
                  <a:pt x="3612833" y="119063"/>
                </a:cubicBezTo>
                <a:cubicBezTo>
                  <a:pt x="3744278" y="91440"/>
                  <a:pt x="3877628" y="70485"/>
                  <a:pt x="4013835" y="56198"/>
                </a:cubicBezTo>
                <a:lnTo>
                  <a:pt x="4013835" y="52388"/>
                </a:lnTo>
                <a:cubicBezTo>
                  <a:pt x="3879533" y="66675"/>
                  <a:pt x="3745230" y="87630"/>
                  <a:pt x="3613785" y="115253"/>
                </a:cubicBezTo>
                <a:cubicBezTo>
                  <a:pt x="3337560" y="173355"/>
                  <a:pt x="3068003" y="259080"/>
                  <a:pt x="2801303" y="360998"/>
                </a:cubicBezTo>
                <a:cubicBezTo>
                  <a:pt x="2780348" y="356235"/>
                  <a:pt x="2760345" y="352425"/>
                  <a:pt x="2740343" y="347663"/>
                </a:cubicBezTo>
                <a:cubicBezTo>
                  <a:pt x="3022283" y="225743"/>
                  <a:pt x="3308985" y="125730"/>
                  <a:pt x="3605213" y="63818"/>
                </a:cubicBezTo>
                <a:cubicBezTo>
                  <a:pt x="3739515" y="35243"/>
                  <a:pt x="3875723" y="15240"/>
                  <a:pt x="4013835" y="3810"/>
                </a:cubicBezTo>
                <a:close/>
                <a:moveTo>
                  <a:pt x="1669733" y="322898"/>
                </a:moveTo>
                <a:cubicBezTo>
                  <a:pt x="1884045" y="278130"/>
                  <a:pt x="2110740" y="263843"/>
                  <a:pt x="2350770" y="288608"/>
                </a:cubicBezTo>
                <a:cubicBezTo>
                  <a:pt x="2474595" y="300990"/>
                  <a:pt x="2600325" y="321945"/>
                  <a:pt x="2727008" y="347663"/>
                </a:cubicBezTo>
                <a:cubicBezTo>
                  <a:pt x="2707958" y="356235"/>
                  <a:pt x="2688908" y="363855"/>
                  <a:pt x="2669858" y="372428"/>
                </a:cubicBezTo>
                <a:cubicBezTo>
                  <a:pt x="2543175" y="351473"/>
                  <a:pt x="2417445" y="335280"/>
                  <a:pt x="2294573" y="327660"/>
                </a:cubicBezTo>
                <a:cubicBezTo>
                  <a:pt x="2074545" y="312420"/>
                  <a:pt x="1865948" y="330518"/>
                  <a:pt x="1666875" y="372428"/>
                </a:cubicBezTo>
                <a:cubicBezTo>
                  <a:pt x="1145858" y="481965"/>
                  <a:pt x="682943" y="762953"/>
                  <a:pt x="215265" y="1096328"/>
                </a:cubicBezTo>
                <a:cubicBezTo>
                  <a:pt x="679133" y="728663"/>
                  <a:pt x="1143953" y="433388"/>
                  <a:pt x="1669733" y="322898"/>
                </a:cubicBezTo>
                <a:close/>
                <a:moveTo>
                  <a:pt x="3240405" y="502920"/>
                </a:moveTo>
                <a:cubicBezTo>
                  <a:pt x="3221355" y="499110"/>
                  <a:pt x="3202305" y="495300"/>
                  <a:pt x="3182303" y="492443"/>
                </a:cubicBezTo>
                <a:cubicBezTo>
                  <a:pt x="3196590" y="491490"/>
                  <a:pt x="3211830" y="490538"/>
                  <a:pt x="3226118" y="489585"/>
                </a:cubicBezTo>
                <a:cubicBezTo>
                  <a:pt x="3244215" y="493395"/>
                  <a:pt x="3263265" y="498158"/>
                  <a:pt x="3281363" y="501968"/>
                </a:cubicBezTo>
                <a:cubicBezTo>
                  <a:pt x="3268028" y="501968"/>
                  <a:pt x="3253740" y="502920"/>
                  <a:pt x="3240405" y="502920"/>
                </a:cubicBezTo>
                <a:close/>
                <a:moveTo>
                  <a:pt x="3298508" y="505778"/>
                </a:moveTo>
                <a:cubicBezTo>
                  <a:pt x="3315653" y="509588"/>
                  <a:pt x="3332798" y="513398"/>
                  <a:pt x="3348990" y="517208"/>
                </a:cubicBezTo>
                <a:cubicBezTo>
                  <a:pt x="3337560" y="517208"/>
                  <a:pt x="3326130" y="517208"/>
                  <a:pt x="3313748" y="516255"/>
                </a:cubicBezTo>
                <a:cubicBezTo>
                  <a:pt x="3295650" y="512445"/>
                  <a:pt x="3277553" y="509588"/>
                  <a:pt x="3259455" y="505778"/>
                </a:cubicBezTo>
                <a:cubicBezTo>
                  <a:pt x="3273743" y="506730"/>
                  <a:pt x="3286125" y="506730"/>
                  <a:pt x="3298508" y="505778"/>
                </a:cubicBezTo>
                <a:close/>
                <a:moveTo>
                  <a:pt x="2250758" y="597218"/>
                </a:moveTo>
                <a:cubicBezTo>
                  <a:pt x="2265045" y="590550"/>
                  <a:pt x="2280285" y="583883"/>
                  <a:pt x="2294573" y="577215"/>
                </a:cubicBezTo>
                <a:cubicBezTo>
                  <a:pt x="2310765" y="575310"/>
                  <a:pt x="2326958" y="572453"/>
                  <a:pt x="2343150" y="570548"/>
                </a:cubicBezTo>
                <a:cubicBezTo>
                  <a:pt x="2327910" y="576263"/>
                  <a:pt x="2312670" y="582930"/>
                  <a:pt x="2297430" y="588645"/>
                </a:cubicBezTo>
                <a:cubicBezTo>
                  <a:pt x="2282190" y="591503"/>
                  <a:pt x="2265998" y="594360"/>
                  <a:pt x="2250758" y="597218"/>
                </a:cubicBezTo>
                <a:close/>
                <a:moveTo>
                  <a:pt x="2278380" y="596265"/>
                </a:moveTo>
                <a:cubicBezTo>
                  <a:pt x="2262188" y="602933"/>
                  <a:pt x="2246948" y="609600"/>
                  <a:pt x="2230755" y="615315"/>
                </a:cubicBezTo>
                <a:cubicBezTo>
                  <a:pt x="2216468" y="618173"/>
                  <a:pt x="2202180" y="621983"/>
                  <a:pt x="2187893" y="624840"/>
                </a:cubicBezTo>
                <a:cubicBezTo>
                  <a:pt x="2203133" y="617220"/>
                  <a:pt x="2218373" y="610553"/>
                  <a:pt x="2234565" y="603885"/>
                </a:cubicBezTo>
                <a:cubicBezTo>
                  <a:pt x="2248853" y="601980"/>
                  <a:pt x="2264093" y="599123"/>
                  <a:pt x="2278380" y="596265"/>
                </a:cubicBezTo>
                <a:close/>
                <a:moveTo>
                  <a:pt x="3016568" y="485775"/>
                </a:moveTo>
                <a:cubicBezTo>
                  <a:pt x="3002280" y="483870"/>
                  <a:pt x="2987040" y="481965"/>
                  <a:pt x="2972753" y="480060"/>
                </a:cubicBezTo>
                <a:cubicBezTo>
                  <a:pt x="2991803" y="477203"/>
                  <a:pt x="3010853" y="473393"/>
                  <a:pt x="3030855" y="470535"/>
                </a:cubicBezTo>
                <a:cubicBezTo>
                  <a:pt x="3046095" y="473393"/>
                  <a:pt x="3062288" y="476250"/>
                  <a:pt x="3077528" y="479108"/>
                </a:cubicBezTo>
                <a:cubicBezTo>
                  <a:pt x="3056573" y="481013"/>
                  <a:pt x="3036570" y="482918"/>
                  <a:pt x="3016568" y="485775"/>
                </a:cubicBezTo>
                <a:close/>
                <a:moveTo>
                  <a:pt x="3091815" y="481013"/>
                </a:moveTo>
                <a:cubicBezTo>
                  <a:pt x="3110865" y="484823"/>
                  <a:pt x="3130868" y="487680"/>
                  <a:pt x="3149918" y="491490"/>
                </a:cubicBezTo>
                <a:cubicBezTo>
                  <a:pt x="3129915" y="492443"/>
                  <a:pt x="3110865" y="494348"/>
                  <a:pt x="3090863" y="495300"/>
                </a:cubicBezTo>
                <a:cubicBezTo>
                  <a:pt x="3071813" y="492443"/>
                  <a:pt x="3051810" y="489585"/>
                  <a:pt x="3032760" y="486728"/>
                </a:cubicBezTo>
                <a:cubicBezTo>
                  <a:pt x="3052763" y="485775"/>
                  <a:pt x="3071813" y="482918"/>
                  <a:pt x="3091815" y="481013"/>
                </a:cubicBezTo>
                <a:close/>
                <a:moveTo>
                  <a:pt x="2501265" y="515303"/>
                </a:moveTo>
                <a:cubicBezTo>
                  <a:pt x="2518410" y="508635"/>
                  <a:pt x="2535555" y="501968"/>
                  <a:pt x="2552700" y="496253"/>
                </a:cubicBezTo>
                <a:cubicBezTo>
                  <a:pt x="2572703" y="496253"/>
                  <a:pt x="2592705" y="497205"/>
                  <a:pt x="2611755" y="497205"/>
                </a:cubicBezTo>
                <a:cubicBezTo>
                  <a:pt x="2594610" y="502920"/>
                  <a:pt x="2577465" y="508635"/>
                  <a:pt x="2560320" y="514350"/>
                </a:cubicBezTo>
                <a:cubicBezTo>
                  <a:pt x="2541270" y="514350"/>
                  <a:pt x="2521268" y="515303"/>
                  <a:pt x="2501265" y="515303"/>
                </a:cubicBezTo>
                <a:close/>
                <a:moveTo>
                  <a:pt x="2547938" y="518160"/>
                </a:moveTo>
                <a:cubicBezTo>
                  <a:pt x="2531745" y="523875"/>
                  <a:pt x="2516505" y="528638"/>
                  <a:pt x="2500313" y="534353"/>
                </a:cubicBezTo>
                <a:cubicBezTo>
                  <a:pt x="2481263" y="535305"/>
                  <a:pt x="2461260" y="537210"/>
                  <a:pt x="2442210" y="539115"/>
                </a:cubicBezTo>
                <a:cubicBezTo>
                  <a:pt x="2458403" y="532448"/>
                  <a:pt x="2474595" y="526733"/>
                  <a:pt x="2490788" y="520065"/>
                </a:cubicBezTo>
                <a:cubicBezTo>
                  <a:pt x="2508885" y="519113"/>
                  <a:pt x="2528888" y="519113"/>
                  <a:pt x="2547938" y="518160"/>
                </a:cubicBezTo>
                <a:close/>
                <a:moveTo>
                  <a:pt x="2615565" y="465773"/>
                </a:moveTo>
                <a:cubicBezTo>
                  <a:pt x="2595563" y="464820"/>
                  <a:pt x="2576513" y="463868"/>
                  <a:pt x="2556510" y="462915"/>
                </a:cubicBezTo>
                <a:cubicBezTo>
                  <a:pt x="2572703" y="456248"/>
                  <a:pt x="2588895" y="449580"/>
                  <a:pt x="2605088" y="442913"/>
                </a:cubicBezTo>
                <a:cubicBezTo>
                  <a:pt x="2625090" y="444818"/>
                  <a:pt x="2644140" y="446723"/>
                  <a:pt x="2664143" y="448628"/>
                </a:cubicBezTo>
                <a:cubicBezTo>
                  <a:pt x="2647950" y="453390"/>
                  <a:pt x="2631758" y="460058"/>
                  <a:pt x="2615565" y="465773"/>
                </a:cubicBezTo>
                <a:close/>
                <a:moveTo>
                  <a:pt x="2679383" y="449580"/>
                </a:moveTo>
                <a:cubicBezTo>
                  <a:pt x="2700338" y="451485"/>
                  <a:pt x="2720340" y="453390"/>
                  <a:pt x="2741295" y="456248"/>
                </a:cubicBezTo>
                <a:cubicBezTo>
                  <a:pt x="2726055" y="461010"/>
                  <a:pt x="2709863" y="465773"/>
                  <a:pt x="2694623" y="470535"/>
                </a:cubicBezTo>
                <a:cubicBezTo>
                  <a:pt x="2673668" y="469583"/>
                  <a:pt x="2652713" y="467678"/>
                  <a:pt x="2632710" y="466725"/>
                </a:cubicBezTo>
                <a:cubicBezTo>
                  <a:pt x="2647950" y="461010"/>
                  <a:pt x="2663190" y="455295"/>
                  <a:pt x="2679383" y="449580"/>
                </a:cubicBezTo>
                <a:close/>
                <a:moveTo>
                  <a:pt x="2620328" y="470535"/>
                </a:moveTo>
                <a:cubicBezTo>
                  <a:pt x="2640330" y="471488"/>
                  <a:pt x="2661285" y="473393"/>
                  <a:pt x="2681288" y="474345"/>
                </a:cubicBezTo>
                <a:cubicBezTo>
                  <a:pt x="2662238" y="480060"/>
                  <a:pt x="2643188" y="486728"/>
                  <a:pt x="2624138" y="493395"/>
                </a:cubicBezTo>
                <a:cubicBezTo>
                  <a:pt x="2604135" y="493395"/>
                  <a:pt x="2583180" y="492443"/>
                  <a:pt x="2563178" y="492443"/>
                </a:cubicBezTo>
                <a:cubicBezTo>
                  <a:pt x="2582228" y="484823"/>
                  <a:pt x="2601278" y="478155"/>
                  <a:pt x="2620328" y="470535"/>
                </a:cubicBezTo>
                <a:close/>
                <a:moveTo>
                  <a:pt x="2618423" y="497205"/>
                </a:moveTo>
                <a:cubicBezTo>
                  <a:pt x="2637473" y="497205"/>
                  <a:pt x="2655570" y="498158"/>
                  <a:pt x="2674620" y="498158"/>
                </a:cubicBezTo>
                <a:cubicBezTo>
                  <a:pt x="2657475" y="502920"/>
                  <a:pt x="2640330" y="507683"/>
                  <a:pt x="2623185" y="512445"/>
                </a:cubicBezTo>
                <a:cubicBezTo>
                  <a:pt x="2604135" y="512445"/>
                  <a:pt x="2586038" y="513398"/>
                  <a:pt x="2566988" y="513398"/>
                </a:cubicBezTo>
                <a:cubicBezTo>
                  <a:pt x="2584133" y="508635"/>
                  <a:pt x="2601278" y="502920"/>
                  <a:pt x="2618423" y="497205"/>
                </a:cubicBezTo>
                <a:close/>
                <a:moveTo>
                  <a:pt x="2629853" y="493395"/>
                </a:moveTo>
                <a:cubicBezTo>
                  <a:pt x="2648903" y="487680"/>
                  <a:pt x="2667953" y="481013"/>
                  <a:pt x="2687003" y="475298"/>
                </a:cubicBezTo>
                <a:cubicBezTo>
                  <a:pt x="2707005" y="476250"/>
                  <a:pt x="2726055" y="478155"/>
                  <a:pt x="2746058" y="479108"/>
                </a:cubicBezTo>
                <a:cubicBezTo>
                  <a:pt x="2727008" y="483870"/>
                  <a:pt x="2707005" y="489585"/>
                  <a:pt x="2687955" y="494348"/>
                </a:cubicBezTo>
                <a:cubicBezTo>
                  <a:pt x="2668905" y="494348"/>
                  <a:pt x="2648903" y="494348"/>
                  <a:pt x="2629853" y="493395"/>
                </a:cubicBezTo>
                <a:close/>
                <a:moveTo>
                  <a:pt x="2700338" y="470535"/>
                </a:moveTo>
                <a:cubicBezTo>
                  <a:pt x="2715578" y="465773"/>
                  <a:pt x="2730818" y="461010"/>
                  <a:pt x="2746058" y="456248"/>
                </a:cubicBezTo>
                <a:cubicBezTo>
                  <a:pt x="2766060" y="458153"/>
                  <a:pt x="2785110" y="461010"/>
                  <a:pt x="2805113" y="462915"/>
                </a:cubicBezTo>
                <a:cubicBezTo>
                  <a:pt x="2789873" y="466725"/>
                  <a:pt x="2775585" y="470535"/>
                  <a:pt x="2760345" y="474345"/>
                </a:cubicBezTo>
                <a:cubicBezTo>
                  <a:pt x="2740343" y="473393"/>
                  <a:pt x="2720340" y="472440"/>
                  <a:pt x="2700338" y="470535"/>
                </a:cubicBezTo>
                <a:close/>
                <a:moveTo>
                  <a:pt x="2822258" y="465773"/>
                </a:moveTo>
                <a:cubicBezTo>
                  <a:pt x="2841308" y="467678"/>
                  <a:pt x="2860358" y="470535"/>
                  <a:pt x="2879408" y="472440"/>
                </a:cubicBezTo>
                <a:cubicBezTo>
                  <a:pt x="2866073" y="475298"/>
                  <a:pt x="2851785" y="478155"/>
                  <a:pt x="2838450" y="481013"/>
                </a:cubicBezTo>
                <a:cubicBezTo>
                  <a:pt x="2819400" y="479108"/>
                  <a:pt x="2799398" y="478155"/>
                  <a:pt x="2780348" y="476250"/>
                </a:cubicBezTo>
                <a:cubicBezTo>
                  <a:pt x="2793683" y="472440"/>
                  <a:pt x="2807970" y="468630"/>
                  <a:pt x="2822258" y="465773"/>
                </a:cubicBezTo>
                <a:close/>
                <a:moveTo>
                  <a:pt x="2891790" y="474345"/>
                </a:moveTo>
                <a:cubicBezTo>
                  <a:pt x="2906078" y="476250"/>
                  <a:pt x="2920365" y="478155"/>
                  <a:pt x="2934653" y="480060"/>
                </a:cubicBezTo>
                <a:cubicBezTo>
                  <a:pt x="2921318" y="481965"/>
                  <a:pt x="2907983" y="484823"/>
                  <a:pt x="2894648" y="486728"/>
                </a:cubicBezTo>
                <a:cubicBezTo>
                  <a:pt x="2880360" y="485775"/>
                  <a:pt x="2866073" y="483870"/>
                  <a:pt x="2851785" y="482918"/>
                </a:cubicBezTo>
                <a:cubicBezTo>
                  <a:pt x="2865120" y="480060"/>
                  <a:pt x="2878455" y="477203"/>
                  <a:pt x="2891790" y="474345"/>
                </a:cubicBezTo>
                <a:close/>
                <a:moveTo>
                  <a:pt x="2955608" y="481965"/>
                </a:moveTo>
                <a:cubicBezTo>
                  <a:pt x="2968943" y="483870"/>
                  <a:pt x="2983230" y="485775"/>
                  <a:pt x="2996565" y="487680"/>
                </a:cubicBezTo>
                <a:cubicBezTo>
                  <a:pt x="2984183" y="489585"/>
                  <a:pt x="2972753" y="490538"/>
                  <a:pt x="2960370" y="492443"/>
                </a:cubicBezTo>
                <a:cubicBezTo>
                  <a:pt x="2946083" y="491490"/>
                  <a:pt x="2932748" y="489585"/>
                  <a:pt x="2918460" y="488633"/>
                </a:cubicBezTo>
                <a:cubicBezTo>
                  <a:pt x="2931795" y="485775"/>
                  <a:pt x="2944178" y="483870"/>
                  <a:pt x="2955608" y="481965"/>
                </a:cubicBezTo>
                <a:close/>
                <a:moveTo>
                  <a:pt x="2951798" y="477203"/>
                </a:moveTo>
                <a:cubicBezTo>
                  <a:pt x="2936558" y="475298"/>
                  <a:pt x="2921318" y="473393"/>
                  <a:pt x="2906078" y="471488"/>
                </a:cubicBezTo>
                <a:cubicBezTo>
                  <a:pt x="2911793" y="470535"/>
                  <a:pt x="2917508" y="468630"/>
                  <a:pt x="2922270" y="467678"/>
                </a:cubicBezTo>
                <a:cubicBezTo>
                  <a:pt x="2936558" y="464820"/>
                  <a:pt x="2949893" y="461963"/>
                  <a:pt x="2964180" y="459105"/>
                </a:cubicBezTo>
                <a:cubicBezTo>
                  <a:pt x="2980373" y="461963"/>
                  <a:pt x="2995613" y="464820"/>
                  <a:pt x="3011805" y="467678"/>
                </a:cubicBezTo>
                <a:cubicBezTo>
                  <a:pt x="2991803" y="470535"/>
                  <a:pt x="2971800" y="473393"/>
                  <a:pt x="2951798" y="477203"/>
                </a:cubicBezTo>
                <a:close/>
                <a:moveTo>
                  <a:pt x="2921318" y="462915"/>
                </a:moveTo>
                <a:cubicBezTo>
                  <a:pt x="2911793" y="464820"/>
                  <a:pt x="2902268" y="466725"/>
                  <a:pt x="2892743" y="468630"/>
                </a:cubicBezTo>
                <a:cubicBezTo>
                  <a:pt x="2873693" y="465773"/>
                  <a:pt x="2853690" y="463868"/>
                  <a:pt x="2834640" y="461010"/>
                </a:cubicBezTo>
                <a:cubicBezTo>
                  <a:pt x="2854643" y="456248"/>
                  <a:pt x="2873693" y="450533"/>
                  <a:pt x="2893695" y="445770"/>
                </a:cubicBezTo>
                <a:cubicBezTo>
                  <a:pt x="2913698" y="448628"/>
                  <a:pt x="2932748" y="452438"/>
                  <a:pt x="2952750" y="455295"/>
                </a:cubicBezTo>
                <a:cubicBezTo>
                  <a:pt x="2942273" y="459105"/>
                  <a:pt x="2931795" y="461010"/>
                  <a:pt x="2921318" y="462915"/>
                </a:cubicBezTo>
                <a:close/>
                <a:moveTo>
                  <a:pt x="2817495" y="460058"/>
                </a:moveTo>
                <a:cubicBezTo>
                  <a:pt x="2797493" y="457200"/>
                  <a:pt x="2777490" y="455295"/>
                  <a:pt x="2756535" y="453390"/>
                </a:cubicBezTo>
                <a:cubicBezTo>
                  <a:pt x="2776538" y="446723"/>
                  <a:pt x="2796540" y="441008"/>
                  <a:pt x="2816543" y="435293"/>
                </a:cubicBezTo>
                <a:cubicBezTo>
                  <a:pt x="2837498" y="438150"/>
                  <a:pt x="2857500" y="441960"/>
                  <a:pt x="2878455" y="444818"/>
                </a:cubicBezTo>
                <a:cubicBezTo>
                  <a:pt x="2858453" y="449580"/>
                  <a:pt x="2838450" y="454343"/>
                  <a:pt x="2817495" y="460058"/>
                </a:cubicBezTo>
                <a:close/>
                <a:moveTo>
                  <a:pt x="2751773" y="452438"/>
                </a:moveTo>
                <a:cubicBezTo>
                  <a:pt x="2730818" y="450533"/>
                  <a:pt x="2709863" y="447675"/>
                  <a:pt x="2688908" y="445770"/>
                </a:cubicBezTo>
                <a:cubicBezTo>
                  <a:pt x="2708910" y="438150"/>
                  <a:pt x="2728913" y="431483"/>
                  <a:pt x="2748915" y="424815"/>
                </a:cubicBezTo>
                <a:cubicBezTo>
                  <a:pt x="2769870" y="427673"/>
                  <a:pt x="2790825" y="430530"/>
                  <a:pt x="2811780" y="434340"/>
                </a:cubicBezTo>
                <a:cubicBezTo>
                  <a:pt x="2792730" y="440055"/>
                  <a:pt x="2771775" y="445770"/>
                  <a:pt x="2751773" y="452438"/>
                </a:cubicBezTo>
                <a:close/>
                <a:moveTo>
                  <a:pt x="2674620" y="443865"/>
                </a:moveTo>
                <a:cubicBezTo>
                  <a:pt x="2654618" y="441960"/>
                  <a:pt x="2634615" y="440055"/>
                  <a:pt x="2614613" y="438150"/>
                </a:cubicBezTo>
                <a:cubicBezTo>
                  <a:pt x="2634615" y="429578"/>
                  <a:pt x="2654618" y="421958"/>
                  <a:pt x="2674620" y="413385"/>
                </a:cubicBezTo>
                <a:cubicBezTo>
                  <a:pt x="2694623" y="416243"/>
                  <a:pt x="2714625" y="419100"/>
                  <a:pt x="2735580" y="421958"/>
                </a:cubicBezTo>
                <a:cubicBezTo>
                  <a:pt x="2714625" y="429578"/>
                  <a:pt x="2694623" y="437198"/>
                  <a:pt x="2674620" y="443865"/>
                </a:cubicBezTo>
                <a:close/>
                <a:moveTo>
                  <a:pt x="2607945" y="438150"/>
                </a:moveTo>
                <a:cubicBezTo>
                  <a:pt x="2588895" y="436245"/>
                  <a:pt x="2568893" y="434340"/>
                  <a:pt x="2549843" y="433388"/>
                </a:cubicBezTo>
                <a:cubicBezTo>
                  <a:pt x="2569845" y="423863"/>
                  <a:pt x="2589848" y="415290"/>
                  <a:pt x="2608898" y="405765"/>
                </a:cubicBezTo>
                <a:cubicBezTo>
                  <a:pt x="2628900" y="408623"/>
                  <a:pt x="2647950" y="410528"/>
                  <a:pt x="2667953" y="413385"/>
                </a:cubicBezTo>
                <a:cubicBezTo>
                  <a:pt x="2647950" y="421005"/>
                  <a:pt x="2627948" y="429578"/>
                  <a:pt x="2607945" y="438150"/>
                </a:cubicBezTo>
                <a:close/>
                <a:moveTo>
                  <a:pt x="2598420" y="441960"/>
                </a:moveTo>
                <a:cubicBezTo>
                  <a:pt x="2582228" y="448628"/>
                  <a:pt x="2566035" y="455295"/>
                  <a:pt x="2548890" y="462915"/>
                </a:cubicBezTo>
                <a:cubicBezTo>
                  <a:pt x="2529840" y="461963"/>
                  <a:pt x="2510790" y="461010"/>
                  <a:pt x="2491740" y="461010"/>
                </a:cubicBezTo>
                <a:cubicBezTo>
                  <a:pt x="2507933" y="453390"/>
                  <a:pt x="2524125" y="445770"/>
                  <a:pt x="2540318" y="438150"/>
                </a:cubicBezTo>
                <a:cubicBezTo>
                  <a:pt x="2560320" y="438150"/>
                  <a:pt x="2579370" y="440055"/>
                  <a:pt x="2598420" y="441960"/>
                </a:cubicBezTo>
                <a:close/>
                <a:moveTo>
                  <a:pt x="2604135" y="469583"/>
                </a:moveTo>
                <a:cubicBezTo>
                  <a:pt x="2584133" y="477203"/>
                  <a:pt x="2565083" y="483870"/>
                  <a:pt x="2545080" y="491490"/>
                </a:cubicBezTo>
                <a:cubicBezTo>
                  <a:pt x="2526030" y="491490"/>
                  <a:pt x="2506980" y="491490"/>
                  <a:pt x="2488883" y="490538"/>
                </a:cubicBezTo>
                <a:cubicBezTo>
                  <a:pt x="2507933" y="481965"/>
                  <a:pt x="2526983" y="474345"/>
                  <a:pt x="2546985" y="465773"/>
                </a:cubicBezTo>
                <a:cubicBezTo>
                  <a:pt x="2565083" y="467678"/>
                  <a:pt x="2585085" y="468630"/>
                  <a:pt x="2604135" y="469583"/>
                </a:cubicBezTo>
                <a:close/>
                <a:moveTo>
                  <a:pt x="2534603" y="496253"/>
                </a:moveTo>
                <a:cubicBezTo>
                  <a:pt x="2516505" y="502920"/>
                  <a:pt x="2499360" y="509588"/>
                  <a:pt x="2481263" y="516255"/>
                </a:cubicBezTo>
                <a:cubicBezTo>
                  <a:pt x="2463165" y="517208"/>
                  <a:pt x="2445068" y="517208"/>
                  <a:pt x="2426970" y="518160"/>
                </a:cubicBezTo>
                <a:cubicBezTo>
                  <a:pt x="2444115" y="510540"/>
                  <a:pt x="2462213" y="502920"/>
                  <a:pt x="2479358" y="495300"/>
                </a:cubicBezTo>
                <a:cubicBezTo>
                  <a:pt x="2497455" y="495300"/>
                  <a:pt x="2515553" y="496253"/>
                  <a:pt x="2534603" y="496253"/>
                </a:cubicBezTo>
                <a:close/>
                <a:moveTo>
                  <a:pt x="2469833" y="521018"/>
                </a:moveTo>
                <a:cubicBezTo>
                  <a:pt x="2452688" y="527685"/>
                  <a:pt x="2435543" y="534353"/>
                  <a:pt x="2419350" y="541020"/>
                </a:cubicBezTo>
                <a:cubicBezTo>
                  <a:pt x="2402205" y="541973"/>
                  <a:pt x="2384108" y="543878"/>
                  <a:pt x="2366963" y="545783"/>
                </a:cubicBezTo>
                <a:cubicBezTo>
                  <a:pt x="2383155" y="538163"/>
                  <a:pt x="2400300" y="531495"/>
                  <a:pt x="2416493" y="523875"/>
                </a:cubicBezTo>
                <a:cubicBezTo>
                  <a:pt x="2434590" y="521970"/>
                  <a:pt x="2451735" y="521018"/>
                  <a:pt x="2469833" y="521018"/>
                </a:cubicBezTo>
                <a:close/>
                <a:moveTo>
                  <a:pt x="2401253" y="547688"/>
                </a:moveTo>
                <a:cubicBezTo>
                  <a:pt x="2386013" y="553403"/>
                  <a:pt x="2369820" y="560070"/>
                  <a:pt x="2354580" y="565785"/>
                </a:cubicBezTo>
                <a:cubicBezTo>
                  <a:pt x="2338388" y="567690"/>
                  <a:pt x="2321243" y="569595"/>
                  <a:pt x="2305050" y="572453"/>
                </a:cubicBezTo>
                <a:cubicBezTo>
                  <a:pt x="2320290" y="565785"/>
                  <a:pt x="2335530" y="559118"/>
                  <a:pt x="2350770" y="552450"/>
                </a:cubicBezTo>
                <a:cubicBezTo>
                  <a:pt x="2367915" y="550545"/>
                  <a:pt x="2385060" y="548640"/>
                  <a:pt x="2401253" y="547688"/>
                </a:cubicBezTo>
                <a:close/>
                <a:moveTo>
                  <a:pt x="2368868" y="567690"/>
                </a:moveTo>
                <a:cubicBezTo>
                  <a:pt x="2386965" y="565785"/>
                  <a:pt x="2405063" y="562928"/>
                  <a:pt x="2423160" y="561023"/>
                </a:cubicBezTo>
                <a:cubicBezTo>
                  <a:pt x="2410778" y="565785"/>
                  <a:pt x="2397443" y="569595"/>
                  <a:pt x="2385060" y="574358"/>
                </a:cubicBezTo>
                <a:cubicBezTo>
                  <a:pt x="2366010" y="577215"/>
                  <a:pt x="2347913" y="581025"/>
                  <a:pt x="2328863" y="583883"/>
                </a:cubicBezTo>
                <a:cubicBezTo>
                  <a:pt x="2342198" y="578168"/>
                  <a:pt x="2355533" y="572453"/>
                  <a:pt x="2368868" y="567690"/>
                </a:cubicBezTo>
                <a:close/>
                <a:moveTo>
                  <a:pt x="2381250" y="562928"/>
                </a:moveTo>
                <a:cubicBezTo>
                  <a:pt x="2395538" y="557213"/>
                  <a:pt x="2409825" y="551498"/>
                  <a:pt x="2424113" y="545783"/>
                </a:cubicBezTo>
                <a:cubicBezTo>
                  <a:pt x="2443163" y="543878"/>
                  <a:pt x="2461260" y="542925"/>
                  <a:pt x="2480310" y="541020"/>
                </a:cubicBezTo>
                <a:cubicBezTo>
                  <a:pt x="2466023" y="545783"/>
                  <a:pt x="2451735" y="550545"/>
                  <a:pt x="2437448" y="555308"/>
                </a:cubicBezTo>
                <a:cubicBezTo>
                  <a:pt x="2418398" y="558165"/>
                  <a:pt x="2400300" y="560070"/>
                  <a:pt x="2381250" y="562928"/>
                </a:cubicBezTo>
                <a:close/>
                <a:moveTo>
                  <a:pt x="2488883" y="540068"/>
                </a:moveTo>
                <a:cubicBezTo>
                  <a:pt x="2505075" y="539115"/>
                  <a:pt x="2522220" y="537210"/>
                  <a:pt x="2538413" y="536258"/>
                </a:cubicBezTo>
                <a:cubicBezTo>
                  <a:pt x="2525078" y="540068"/>
                  <a:pt x="2510790" y="543878"/>
                  <a:pt x="2497455" y="547688"/>
                </a:cubicBezTo>
                <a:cubicBezTo>
                  <a:pt x="2480310" y="549593"/>
                  <a:pt x="2464118" y="551498"/>
                  <a:pt x="2446973" y="553403"/>
                </a:cubicBezTo>
                <a:cubicBezTo>
                  <a:pt x="2460308" y="549593"/>
                  <a:pt x="2474595" y="544830"/>
                  <a:pt x="2488883" y="540068"/>
                </a:cubicBezTo>
                <a:close/>
                <a:moveTo>
                  <a:pt x="2507933" y="533400"/>
                </a:moveTo>
                <a:cubicBezTo>
                  <a:pt x="2523173" y="528638"/>
                  <a:pt x="2538413" y="522923"/>
                  <a:pt x="2554605" y="518160"/>
                </a:cubicBezTo>
                <a:cubicBezTo>
                  <a:pt x="2572703" y="518160"/>
                  <a:pt x="2590800" y="517208"/>
                  <a:pt x="2607945" y="517208"/>
                </a:cubicBezTo>
                <a:cubicBezTo>
                  <a:pt x="2592705" y="521970"/>
                  <a:pt x="2576513" y="525780"/>
                  <a:pt x="2561273" y="530543"/>
                </a:cubicBezTo>
                <a:cubicBezTo>
                  <a:pt x="2544128" y="531495"/>
                  <a:pt x="2526030" y="532448"/>
                  <a:pt x="2507933" y="533400"/>
                </a:cubicBezTo>
                <a:close/>
                <a:moveTo>
                  <a:pt x="2633663" y="516255"/>
                </a:moveTo>
                <a:cubicBezTo>
                  <a:pt x="2650808" y="516255"/>
                  <a:pt x="2667000" y="515303"/>
                  <a:pt x="2684145" y="515303"/>
                </a:cubicBezTo>
                <a:cubicBezTo>
                  <a:pt x="2669858" y="518160"/>
                  <a:pt x="2656523" y="521970"/>
                  <a:pt x="2642235" y="524828"/>
                </a:cubicBezTo>
                <a:cubicBezTo>
                  <a:pt x="2625090" y="525780"/>
                  <a:pt x="2607945" y="526733"/>
                  <a:pt x="2591753" y="527685"/>
                </a:cubicBezTo>
                <a:cubicBezTo>
                  <a:pt x="2605088" y="524828"/>
                  <a:pt x="2619375" y="520065"/>
                  <a:pt x="2633663" y="516255"/>
                </a:cubicBezTo>
                <a:close/>
                <a:moveTo>
                  <a:pt x="2648903" y="512445"/>
                </a:moveTo>
                <a:cubicBezTo>
                  <a:pt x="2665095" y="507683"/>
                  <a:pt x="2680335" y="503873"/>
                  <a:pt x="2696528" y="499110"/>
                </a:cubicBezTo>
                <a:cubicBezTo>
                  <a:pt x="2714625" y="500063"/>
                  <a:pt x="2731770" y="500063"/>
                  <a:pt x="2749868" y="501015"/>
                </a:cubicBezTo>
                <a:cubicBezTo>
                  <a:pt x="2734628" y="504825"/>
                  <a:pt x="2718435" y="508635"/>
                  <a:pt x="2703195" y="511493"/>
                </a:cubicBezTo>
                <a:cubicBezTo>
                  <a:pt x="2684145" y="511493"/>
                  <a:pt x="2666048" y="512445"/>
                  <a:pt x="2648903" y="512445"/>
                </a:cubicBezTo>
                <a:close/>
                <a:moveTo>
                  <a:pt x="2708910" y="495300"/>
                </a:moveTo>
                <a:cubicBezTo>
                  <a:pt x="2727960" y="490538"/>
                  <a:pt x="2746058" y="485775"/>
                  <a:pt x="2765108" y="480060"/>
                </a:cubicBezTo>
                <a:cubicBezTo>
                  <a:pt x="2784158" y="481013"/>
                  <a:pt x="2802255" y="482918"/>
                  <a:pt x="2821305" y="484823"/>
                </a:cubicBezTo>
                <a:cubicBezTo>
                  <a:pt x="2802255" y="488633"/>
                  <a:pt x="2783205" y="493395"/>
                  <a:pt x="2765108" y="497205"/>
                </a:cubicBezTo>
                <a:cubicBezTo>
                  <a:pt x="2746058" y="496253"/>
                  <a:pt x="2727008" y="496253"/>
                  <a:pt x="2708910" y="495300"/>
                </a:cubicBezTo>
                <a:close/>
                <a:moveTo>
                  <a:pt x="2834640" y="485775"/>
                </a:moveTo>
                <a:cubicBezTo>
                  <a:pt x="2847975" y="486728"/>
                  <a:pt x="2861310" y="487680"/>
                  <a:pt x="2874645" y="489585"/>
                </a:cubicBezTo>
                <a:cubicBezTo>
                  <a:pt x="2855595" y="492443"/>
                  <a:pt x="2836545" y="496253"/>
                  <a:pt x="2817495" y="499110"/>
                </a:cubicBezTo>
                <a:cubicBezTo>
                  <a:pt x="2805113" y="498158"/>
                  <a:pt x="2792730" y="498158"/>
                  <a:pt x="2779395" y="497205"/>
                </a:cubicBezTo>
                <a:cubicBezTo>
                  <a:pt x="2798445" y="494348"/>
                  <a:pt x="2816543" y="490538"/>
                  <a:pt x="2834640" y="485775"/>
                </a:cubicBezTo>
                <a:close/>
                <a:moveTo>
                  <a:pt x="2898458" y="491490"/>
                </a:moveTo>
                <a:cubicBezTo>
                  <a:pt x="2910840" y="492443"/>
                  <a:pt x="2923223" y="493395"/>
                  <a:pt x="2936558" y="495300"/>
                </a:cubicBezTo>
                <a:cubicBezTo>
                  <a:pt x="2917508" y="497205"/>
                  <a:pt x="2898458" y="500063"/>
                  <a:pt x="2879408" y="501968"/>
                </a:cubicBezTo>
                <a:cubicBezTo>
                  <a:pt x="2868930" y="501015"/>
                  <a:pt x="2857500" y="501015"/>
                  <a:pt x="2847023" y="500063"/>
                </a:cubicBezTo>
                <a:cubicBezTo>
                  <a:pt x="2864168" y="498158"/>
                  <a:pt x="2881313" y="494348"/>
                  <a:pt x="2898458" y="491490"/>
                </a:cubicBezTo>
                <a:close/>
                <a:moveTo>
                  <a:pt x="2956560" y="497205"/>
                </a:moveTo>
                <a:cubicBezTo>
                  <a:pt x="2973705" y="499110"/>
                  <a:pt x="2991803" y="500063"/>
                  <a:pt x="3008948" y="501968"/>
                </a:cubicBezTo>
                <a:cubicBezTo>
                  <a:pt x="2991803" y="502920"/>
                  <a:pt x="2974658" y="504825"/>
                  <a:pt x="2956560" y="505778"/>
                </a:cubicBezTo>
                <a:cubicBezTo>
                  <a:pt x="2939415" y="504825"/>
                  <a:pt x="2921318" y="503873"/>
                  <a:pt x="2904173" y="502920"/>
                </a:cubicBezTo>
                <a:cubicBezTo>
                  <a:pt x="2922270" y="501015"/>
                  <a:pt x="2939415" y="499110"/>
                  <a:pt x="2956560" y="497205"/>
                </a:cubicBezTo>
                <a:close/>
                <a:moveTo>
                  <a:pt x="2981325" y="494348"/>
                </a:moveTo>
                <a:cubicBezTo>
                  <a:pt x="2991803" y="493395"/>
                  <a:pt x="3003233" y="491490"/>
                  <a:pt x="3013710" y="490538"/>
                </a:cubicBezTo>
                <a:cubicBezTo>
                  <a:pt x="3031808" y="493395"/>
                  <a:pt x="3049905" y="495300"/>
                  <a:pt x="3068003" y="498158"/>
                </a:cubicBezTo>
                <a:cubicBezTo>
                  <a:pt x="3058478" y="499110"/>
                  <a:pt x="3049905" y="499110"/>
                  <a:pt x="3040380" y="500063"/>
                </a:cubicBezTo>
                <a:cubicBezTo>
                  <a:pt x="3021330" y="498158"/>
                  <a:pt x="3001328" y="496253"/>
                  <a:pt x="2981325" y="494348"/>
                </a:cubicBezTo>
                <a:close/>
                <a:moveTo>
                  <a:pt x="3080385" y="499110"/>
                </a:moveTo>
                <a:cubicBezTo>
                  <a:pt x="3095625" y="501015"/>
                  <a:pt x="3111818" y="503873"/>
                  <a:pt x="3127058" y="505778"/>
                </a:cubicBezTo>
                <a:cubicBezTo>
                  <a:pt x="3121343" y="505778"/>
                  <a:pt x="3115628" y="505778"/>
                  <a:pt x="3109913" y="506730"/>
                </a:cubicBezTo>
                <a:cubicBezTo>
                  <a:pt x="3091815" y="504825"/>
                  <a:pt x="3073718" y="502920"/>
                  <a:pt x="3055620" y="501015"/>
                </a:cubicBezTo>
                <a:cubicBezTo>
                  <a:pt x="3064193" y="501015"/>
                  <a:pt x="3072765" y="500063"/>
                  <a:pt x="3080385" y="499110"/>
                </a:cubicBezTo>
                <a:close/>
                <a:moveTo>
                  <a:pt x="3103245" y="498158"/>
                </a:moveTo>
                <a:cubicBezTo>
                  <a:pt x="3122295" y="497205"/>
                  <a:pt x="3141345" y="495300"/>
                  <a:pt x="3159443" y="494348"/>
                </a:cubicBezTo>
                <a:cubicBezTo>
                  <a:pt x="3177540" y="497205"/>
                  <a:pt x="3194685" y="501015"/>
                  <a:pt x="3212783" y="504825"/>
                </a:cubicBezTo>
                <a:cubicBezTo>
                  <a:pt x="3193733" y="505778"/>
                  <a:pt x="3174683" y="505778"/>
                  <a:pt x="3154680" y="506730"/>
                </a:cubicBezTo>
                <a:cubicBezTo>
                  <a:pt x="3138488" y="502920"/>
                  <a:pt x="3121343" y="500063"/>
                  <a:pt x="3103245" y="498158"/>
                </a:cubicBezTo>
                <a:close/>
                <a:moveTo>
                  <a:pt x="3171825" y="490538"/>
                </a:moveTo>
                <a:cubicBezTo>
                  <a:pt x="3150870" y="486728"/>
                  <a:pt x="3130868" y="482918"/>
                  <a:pt x="3109913" y="479108"/>
                </a:cubicBezTo>
                <a:cubicBezTo>
                  <a:pt x="3125153" y="477203"/>
                  <a:pt x="3141345" y="475298"/>
                  <a:pt x="3156585" y="473393"/>
                </a:cubicBezTo>
                <a:cubicBezTo>
                  <a:pt x="3176588" y="478155"/>
                  <a:pt x="3196590" y="481965"/>
                  <a:pt x="3216593" y="486728"/>
                </a:cubicBezTo>
                <a:cubicBezTo>
                  <a:pt x="3202305" y="488633"/>
                  <a:pt x="3187065" y="489585"/>
                  <a:pt x="3171825" y="490538"/>
                </a:cubicBezTo>
                <a:close/>
                <a:moveTo>
                  <a:pt x="3095625" y="476250"/>
                </a:moveTo>
                <a:cubicBezTo>
                  <a:pt x="3079433" y="473393"/>
                  <a:pt x="3063240" y="470535"/>
                  <a:pt x="3047048" y="467678"/>
                </a:cubicBezTo>
                <a:cubicBezTo>
                  <a:pt x="3063240" y="464820"/>
                  <a:pt x="3079433" y="462915"/>
                  <a:pt x="3095625" y="460058"/>
                </a:cubicBezTo>
                <a:cubicBezTo>
                  <a:pt x="3111818" y="463868"/>
                  <a:pt x="3128010" y="467678"/>
                  <a:pt x="3145155" y="471488"/>
                </a:cubicBezTo>
                <a:cubicBezTo>
                  <a:pt x="3128010" y="472440"/>
                  <a:pt x="3111818" y="474345"/>
                  <a:pt x="3095625" y="476250"/>
                </a:cubicBezTo>
                <a:close/>
                <a:moveTo>
                  <a:pt x="3028950" y="463868"/>
                </a:moveTo>
                <a:cubicBezTo>
                  <a:pt x="3012758" y="461010"/>
                  <a:pt x="2996565" y="458153"/>
                  <a:pt x="2980373" y="455295"/>
                </a:cubicBezTo>
                <a:cubicBezTo>
                  <a:pt x="2996565" y="451485"/>
                  <a:pt x="3013710" y="448628"/>
                  <a:pt x="3029903" y="444818"/>
                </a:cubicBezTo>
                <a:cubicBezTo>
                  <a:pt x="3046095" y="448628"/>
                  <a:pt x="3063240" y="452438"/>
                  <a:pt x="3079433" y="455295"/>
                </a:cubicBezTo>
                <a:cubicBezTo>
                  <a:pt x="3062288" y="459105"/>
                  <a:pt x="3045143" y="461010"/>
                  <a:pt x="3028950" y="463868"/>
                </a:cubicBezTo>
                <a:close/>
                <a:moveTo>
                  <a:pt x="2967990" y="453390"/>
                </a:moveTo>
                <a:cubicBezTo>
                  <a:pt x="2947988" y="449580"/>
                  <a:pt x="2927985" y="446723"/>
                  <a:pt x="2907983" y="442913"/>
                </a:cubicBezTo>
                <a:cubicBezTo>
                  <a:pt x="2925128" y="438150"/>
                  <a:pt x="2942273" y="434340"/>
                  <a:pt x="2959418" y="429578"/>
                </a:cubicBezTo>
                <a:cubicBezTo>
                  <a:pt x="2979420" y="433388"/>
                  <a:pt x="2999423" y="438150"/>
                  <a:pt x="3018473" y="441960"/>
                </a:cubicBezTo>
                <a:cubicBezTo>
                  <a:pt x="3002280" y="446723"/>
                  <a:pt x="2985135" y="449580"/>
                  <a:pt x="2967990" y="453390"/>
                </a:cubicBezTo>
                <a:close/>
                <a:moveTo>
                  <a:pt x="2892743" y="441008"/>
                </a:moveTo>
                <a:cubicBezTo>
                  <a:pt x="2871788" y="437198"/>
                  <a:pt x="2850833" y="434340"/>
                  <a:pt x="2829878" y="430530"/>
                </a:cubicBezTo>
                <a:cubicBezTo>
                  <a:pt x="2847975" y="424815"/>
                  <a:pt x="2865120" y="420053"/>
                  <a:pt x="2883218" y="414338"/>
                </a:cubicBezTo>
                <a:cubicBezTo>
                  <a:pt x="2904173" y="418148"/>
                  <a:pt x="2925128" y="422910"/>
                  <a:pt x="2946083" y="426720"/>
                </a:cubicBezTo>
                <a:cubicBezTo>
                  <a:pt x="2927985" y="431483"/>
                  <a:pt x="2909888" y="436245"/>
                  <a:pt x="2892743" y="441008"/>
                </a:cubicBezTo>
                <a:close/>
                <a:moveTo>
                  <a:pt x="2825115" y="429578"/>
                </a:moveTo>
                <a:cubicBezTo>
                  <a:pt x="2804160" y="425768"/>
                  <a:pt x="2782253" y="422910"/>
                  <a:pt x="2761298" y="420053"/>
                </a:cubicBezTo>
                <a:cubicBezTo>
                  <a:pt x="2779395" y="413385"/>
                  <a:pt x="2797493" y="407670"/>
                  <a:pt x="2815590" y="401003"/>
                </a:cubicBezTo>
                <a:cubicBezTo>
                  <a:pt x="2836545" y="404813"/>
                  <a:pt x="2858453" y="409575"/>
                  <a:pt x="2879408" y="413385"/>
                </a:cubicBezTo>
                <a:cubicBezTo>
                  <a:pt x="2860358" y="419100"/>
                  <a:pt x="2843213" y="424815"/>
                  <a:pt x="2825115" y="429578"/>
                </a:cubicBezTo>
                <a:close/>
                <a:moveTo>
                  <a:pt x="2747010" y="418148"/>
                </a:moveTo>
                <a:cubicBezTo>
                  <a:pt x="2726055" y="415290"/>
                  <a:pt x="2706053" y="412433"/>
                  <a:pt x="2685098" y="409575"/>
                </a:cubicBezTo>
                <a:cubicBezTo>
                  <a:pt x="2703195" y="401955"/>
                  <a:pt x="2721293" y="395288"/>
                  <a:pt x="2739390" y="387668"/>
                </a:cubicBezTo>
                <a:cubicBezTo>
                  <a:pt x="2760345" y="391478"/>
                  <a:pt x="2780348" y="395288"/>
                  <a:pt x="2801303" y="399098"/>
                </a:cubicBezTo>
                <a:cubicBezTo>
                  <a:pt x="2784158" y="405765"/>
                  <a:pt x="2765108" y="411480"/>
                  <a:pt x="2747010" y="418148"/>
                </a:cubicBezTo>
                <a:close/>
                <a:moveTo>
                  <a:pt x="2679383" y="408623"/>
                </a:moveTo>
                <a:cubicBezTo>
                  <a:pt x="2659380" y="405765"/>
                  <a:pt x="2639378" y="402908"/>
                  <a:pt x="2619375" y="401003"/>
                </a:cubicBezTo>
                <a:cubicBezTo>
                  <a:pt x="2637473" y="392430"/>
                  <a:pt x="2655570" y="384810"/>
                  <a:pt x="2673668" y="376238"/>
                </a:cubicBezTo>
                <a:cubicBezTo>
                  <a:pt x="2693670" y="379095"/>
                  <a:pt x="2713673" y="382905"/>
                  <a:pt x="2733675" y="386715"/>
                </a:cubicBezTo>
                <a:cubicBezTo>
                  <a:pt x="2715578" y="394335"/>
                  <a:pt x="2697480" y="401003"/>
                  <a:pt x="2679383" y="408623"/>
                </a:cubicBezTo>
                <a:close/>
                <a:moveTo>
                  <a:pt x="178118" y="1125855"/>
                </a:moveTo>
                <a:cubicBezTo>
                  <a:pt x="659130" y="782003"/>
                  <a:pt x="1132523" y="487680"/>
                  <a:pt x="1664970" y="375285"/>
                </a:cubicBezTo>
                <a:cubicBezTo>
                  <a:pt x="1864995" y="333375"/>
                  <a:pt x="2072640" y="317183"/>
                  <a:pt x="2292668" y="330518"/>
                </a:cubicBezTo>
                <a:cubicBezTo>
                  <a:pt x="2415540" y="339090"/>
                  <a:pt x="2539365" y="354330"/>
                  <a:pt x="2665095" y="375285"/>
                </a:cubicBezTo>
                <a:cubicBezTo>
                  <a:pt x="2646998" y="383858"/>
                  <a:pt x="2627948" y="391478"/>
                  <a:pt x="2609850" y="400050"/>
                </a:cubicBezTo>
                <a:cubicBezTo>
                  <a:pt x="2484120" y="384810"/>
                  <a:pt x="2360295" y="374333"/>
                  <a:pt x="2237423" y="370523"/>
                </a:cubicBezTo>
                <a:cubicBezTo>
                  <a:pt x="2038350" y="363855"/>
                  <a:pt x="1847850" y="381953"/>
                  <a:pt x="1664970" y="421005"/>
                </a:cubicBezTo>
                <a:cubicBezTo>
                  <a:pt x="1134428" y="531495"/>
                  <a:pt x="661035" y="813435"/>
                  <a:pt x="176213" y="1126808"/>
                </a:cubicBezTo>
                <a:cubicBezTo>
                  <a:pt x="176213" y="1126808"/>
                  <a:pt x="177165" y="1125855"/>
                  <a:pt x="178118" y="1125855"/>
                </a:cubicBezTo>
                <a:close/>
                <a:moveTo>
                  <a:pt x="135255" y="1160145"/>
                </a:moveTo>
                <a:cubicBezTo>
                  <a:pt x="632460" y="834390"/>
                  <a:pt x="1119188" y="541973"/>
                  <a:pt x="1664970" y="426720"/>
                </a:cubicBezTo>
                <a:cubicBezTo>
                  <a:pt x="1847850" y="388620"/>
                  <a:pt x="2038350" y="369570"/>
                  <a:pt x="2237423" y="376238"/>
                </a:cubicBezTo>
                <a:cubicBezTo>
                  <a:pt x="2356485" y="380048"/>
                  <a:pt x="2478405" y="389573"/>
                  <a:pt x="2600325" y="403860"/>
                </a:cubicBezTo>
                <a:cubicBezTo>
                  <a:pt x="2580323" y="413385"/>
                  <a:pt x="2560320" y="421958"/>
                  <a:pt x="2540318" y="431483"/>
                </a:cubicBezTo>
                <a:cubicBezTo>
                  <a:pt x="2419350" y="421958"/>
                  <a:pt x="2300288" y="417195"/>
                  <a:pt x="2181225" y="417195"/>
                </a:cubicBezTo>
                <a:cubicBezTo>
                  <a:pt x="2004060" y="418148"/>
                  <a:pt x="1836420" y="436245"/>
                  <a:pt x="1672590" y="470535"/>
                </a:cubicBezTo>
                <a:cubicBezTo>
                  <a:pt x="1111568" y="588645"/>
                  <a:pt x="613410" y="880110"/>
                  <a:pt x="98108" y="1188720"/>
                </a:cubicBezTo>
                <a:cubicBezTo>
                  <a:pt x="110490" y="1179195"/>
                  <a:pt x="122873" y="1169670"/>
                  <a:pt x="135255" y="1160145"/>
                </a:cubicBezTo>
                <a:close/>
                <a:moveTo>
                  <a:pt x="44768" y="1221105"/>
                </a:moveTo>
                <a:cubicBezTo>
                  <a:pt x="57150" y="1212533"/>
                  <a:pt x="69533" y="1203008"/>
                  <a:pt x="80963" y="1194435"/>
                </a:cubicBezTo>
                <a:cubicBezTo>
                  <a:pt x="86678" y="1190625"/>
                  <a:pt x="91440" y="1187768"/>
                  <a:pt x="96203" y="1183958"/>
                </a:cubicBezTo>
                <a:cubicBezTo>
                  <a:pt x="94298" y="1184910"/>
                  <a:pt x="93345" y="1185863"/>
                  <a:pt x="91440" y="1187768"/>
                </a:cubicBezTo>
                <a:cubicBezTo>
                  <a:pt x="83820" y="1194435"/>
                  <a:pt x="76200" y="1200150"/>
                  <a:pt x="67628" y="1206818"/>
                </a:cubicBezTo>
                <a:cubicBezTo>
                  <a:pt x="61913" y="1211580"/>
                  <a:pt x="53340" y="1216343"/>
                  <a:pt x="44768" y="1221105"/>
                </a:cubicBezTo>
                <a:close/>
                <a:moveTo>
                  <a:pt x="2125980" y="460058"/>
                </a:moveTo>
                <a:cubicBezTo>
                  <a:pt x="1974533" y="465773"/>
                  <a:pt x="1828800" y="486728"/>
                  <a:pt x="1685925" y="516255"/>
                </a:cubicBezTo>
                <a:cubicBezTo>
                  <a:pt x="1106805" y="638175"/>
                  <a:pt x="587693" y="935355"/>
                  <a:pt x="49530" y="1227773"/>
                </a:cubicBezTo>
                <a:cubicBezTo>
                  <a:pt x="60960" y="1219200"/>
                  <a:pt x="72390" y="1209675"/>
                  <a:pt x="83820" y="1201103"/>
                </a:cubicBezTo>
                <a:cubicBezTo>
                  <a:pt x="604838" y="891540"/>
                  <a:pt x="1107758" y="595313"/>
                  <a:pt x="1673543" y="476250"/>
                </a:cubicBezTo>
                <a:cubicBezTo>
                  <a:pt x="1838325" y="441960"/>
                  <a:pt x="2005965" y="423863"/>
                  <a:pt x="2182178" y="422910"/>
                </a:cubicBezTo>
                <a:cubicBezTo>
                  <a:pt x="2297430" y="422910"/>
                  <a:pt x="2413635" y="427673"/>
                  <a:pt x="2531745" y="437198"/>
                </a:cubicBezTo>
                <a:cubicBezTo>
                  <a:pt x="2515553" y="444818"/>
                  <a:pt x="2498408" y="452438"/>
                  <a:pt x="2482215" y="461010"/>
                </a:cubicBezTo>
                <a:cubicBezTo>
                  <a:pt x="2362200" y="455295"/>
                  <a:pt x="2243138" y="455295"/>
                  <a:pt x="2125980" y="460058"/>
                </a:cubicBezTo>
                <a:close/>
                <a:moveTo>
                  <a:pt x="2483168" y="464820"/>
                </a:moveTo>
                <a:cubicBezTo>
                  <a:pt x="2502218" y="465773"/>
                  <a:pt x="2520315" y="466725"/>
                  <a:pt x="2539365" y="466725"/>
                </a:cubicBezTo>
                <a:cubicBezTo>
                  <a:pt x="2520315" y="475298"/>
                  <a:pt x="2500313" y="482918"/>
                  <a:pt x="2481263" y="491490"/>
                </a:cubicBezTo>
                <a:cubicBezTo>
                  <a:pt x="2463165" y="491490"/>
                  <a:pt x="2445068" y="491490"/>
                  <a:pt x="2426970" y="491490"/>
                </a:cubicBezTo>
                <a:cubicBezTo>
                  <a:pt x="2445068" y="482918"/>
                  <a:pt x="2464118" y="473393"/>
                  <a:pt x="2483168" y="464820"/>
                </a:cubicBezTo>
                <a:close/>
                <a:moveTo>
                  <a:pt x="2417445" y="496253"/>
                </a:moveTo>
                <a:cubicBezTo>
                  <a:pt x="2435543" y="496253"/>
                  <a:pt x="2453640" y="496253"/>
                  <a:pt x="2470785" y="496253"/>
                </a:cubicBezTo>
                <a:cubicBezTo>
                  <a:pt x="2452688" y="503873"/>
                  <a:pt x="2435543" y="511493"/>
                  <a:pt x="2417445" y="519113"/>
                </a:cubicBezTo>
                <a:cubicBezTo>
                  <a:pt x="2400300" y="520065"/>
                  <a:pt x="2382203" y="521018"/>
                  <a:pt x="2365058" y="521970"/>
                </a:cubicBezTo>
                <a:cubicBezTo>
                  <a:pt x="2383155" y="512445"/>
                  <a:pt x="2400300" y="503873"/>
                  <a:pt x="2417445" y="496253"/>
                </a:cubicBezTo>
                <a:close/>
                <a:moveTo>
                  <a:pt x="2356485" y="525780"/>
                </a:moveTo>
                <a:cubicBezTo>
                  <a:pt x="2373630" y="524828"/>
                  <a:pt x="2390775" y="523875"/>
                  <a:pt x="2407920" y="522923"/>
                </a:cubicBezTo>
                <a:cubicBezTo>
                  <a:pt x="2390775" y="530543"/>
                  <a:pt x="2373630" y="538163"/>
                  <a:pt x="2357438" y="545783"/>
                </a:cubicBezTo>
                <a:cubicBezTo>
                  <a:pt x="2340293" y="547688"/>
                  <a:pt x="2324100" y="548640"/>
                  <a:pt x="2306955" y="550545"/>
                </a:cubicBezTo>
                <a:cubicBezTo>
                  <a:pt x="2323148" y="541973"/>
                  <a:pt x="2340293" y="533400"/>
                  <a:pt x="2356485" y="525780"/>
                </a:cubicBezTo>
                <a:close/>
                <a:moveTo>
                  <a:pt x="2292668" y="557213"/>
                </a:moveTo>
                <a:cubicBezTo>
                  <a:pt x="2308860" y="555308"/>
                  <a:pt x="2325053" y="554355"/>
                  <a:pt x="2341245" y="552450"/>
                </a:cubicBezTo>
                <a:cubicBezTo>
                  <a:pt x="2326005" y="559118"/>
                  <a:pt x="2309813" y="566738"/>
                  <a:pt x="2294573" y="573405"/>
                </a:cubicBezTo>
                <a:cubicBezTo>
                  <a:pt x="2278380" y="575310"/>
                  <a:pt x="2263140" y="577215"/>
                  <a:pt x="2246948" y="580073"/>
                </a:cubicBezTo>
                <a:cubicBezTo>
                  <a:pt x="2262188" y="572453"/>
                  <a:pt x="2277428" y="564833"/>
                  <a:pt x="2292668" y="557213"/>
                </a:cubicBezTo>
                <a:close/>
                <a:moveTo>
                  <a:pt x="2238375" y="584835"/>
                </a:moveTo>
                <a:cubicBezTo>
                  <a:pt x="2253615" y="582930"/>
                  <a:pt x="2268855" y="581025"/>
                  <a:pt x="2284095" y="578168"/>
                </a:cubicBezTo>
                <a:cubicBezTo>
                  <a:pt x="2268855" y="584835"/>
                  <a:pt x="2253615" y="592455"/>
                  <a:pt x="2238375" y="599123"/>
                </a:cubicBezTo>
                <a:cubicBezTo>
                  <a:pt x="2223135" y="601980"/>
                  <a:pt x="2207895" y="604838"/>
                  <a:pt x="2192655" y="607695"/>
                </a:cubicBezTo>
                <a:cubicBezTo>
                  <a:pt x="2207895" y="600075"/>
                  <a:pt x="2223135" y="592455"/>
                  <a:pt x="2238375" y="584835"/>
                </a:cubicBezTo>
                <a:close/>
                <a:moveTo>
                  <a:pt x="2180273" y="614363"/>
                </a:moveTo>
                <a:cubicBezTo>
                  <a:pt x="2194560" y="611505"/>
                  <a:pt x="2208848" y="608648"/>
                  <a:pt x="2223135" y="606743"/>
                </a:cubicBezTo>
                <a:cubicBezTo>
                  <a:pt x="2206943" y="614363"/>
                  <a:pt x="2190750" y="621983"/>
                  <a:pt x="2174558" y="629603"/>
                </a:cubicBezTo>
                <a:cubicBezTo>
                  <a:pt x="2161223" y="632460"/>
                  <a:pt x="2146935" y="636270"/>
                  <a:pt x="2133600" y="639128"/>
                </a:cubicBezTo>
                <a:cubicBezTo>
                  <a:pt x="2148840" y="630555"/>
                  <a:pt x="2164080" y="622935"/>
                  <a:pt x="2180273" y="614363"/>
                </a:cubicBezTo>
                <a:close/>
                <a:moveTo>
                  <a:pt x="2112645" y="649605"/>
                </a:moveTo>
                <a:cubicBezTo>
                  <a:pt x="2125028" y="646748"/>
                  <a:pt x="2136458" y="643890"/>
                  <a:pt x="2148840" y="641033"/>
                </a:cubicBezTo>
                <a:cubicBezTo>
                  <a:pt x="2130743" y="649605"/>
                  <a:pt x="2112645" y="658178"/>
                  <a:pt x="2094548" y="665798"/>
                </a:cubicBezTo>
                <a:cubicBezTo>
                  <a:pt x="2084070" y="668655"/>
                  <a:pt x="2073593" y="671513"/>
                  <a:pt x="2064068" y="674370"/>
                </a:cubicBezTo>
                <a:cubicBezTo>
                  <a:pt x="2080260" y="665798"/>
                  <a:pt x="2096453" y="658178"/>
                  <a:pt x="2112645" y="649605"/>
                </a:cubicBezTo>
                <a:close/>
                <a:moveTo>
                  <a:pt x="1965008" y="727710"/>
                </a:moveTo>
                <a:cubicBezTo>
                  <a:pt x="1963103" y="728663"/>
                  <a:pt x="1961198" y="729615"/>
                  <a:pt x="1959293" y="729615"/>
                </a:cubicBezTo>
                <a:cubicBezTo>
                  <a:pt x="1968818" y="724853"/>
                  <a:pt x="1977390" y="720090"/>
                  <a:pt x="1986915" y="715328"/>
                </a:cubicBezTo>
                <a:cubicBezTo>
                  <a:pt x="1991678" y="713423"/>
                  <a:pt x="1996440" y="712470"/>
                  <a:pt x="2000250" y="710565"/>
                </a:cubicBezTo>
                <a:cubicBezTo>
                  <a:pt x="1988820" y="716280"/>
                  <a:pt x="1977390" y="721995"/>
                  <a:pt x="1965008" y="727710"/>
                </a:cubicBezTo>
                <a:close/>
                <a:moveTo>
                  <a:pt x="2020253" y="697230"/>
                </a:moveTo>
                <a:cubicBezTo>
                  <a:pt x="2028825" y="692468"/>
                  <a:pt x="2037398" y="688658"/>
                  <a:pt x="2045970" y="683895"/>
                </a:cubicBezTo>
                <a:cubicBezTo>
                  <a:pt x="2054543" y="681038"/>
                  <a:pt x="2063115" y="679133"/>
                  <a:pt x="2071688" y="676275"/>
                </a:cubicBezTo>
                <a:cubicBezTo>
                  <a:pt x="2063115" y="680085"/>
                  <a:pt x="2054543" y="684848"/>
                  <a:pt x="2045970" y="688658"/>
                </a:cubicBezTo>
                <a:cubicBezTo>
                  <a:pt x="2037398" y="691515"/>
                  <a:pt x="2028825" y="694373"/>
                  <a:pt x="2020253" y="697230"/>
                </a:cubicBezTo>
                <a:close/>
                <a:moveTo>
                  <a:pt x="2090738" y="674370"/>
                </a:moveTo>
                <a:cubicBezTo>
                  <a:pt x="2084070" y="676275"/>
                  <a:pt x="2076450" y="679133"/>
                  <a:pt x="2069783" y="681038"/>
                </a:cubicBezTo>
                <a:cubicBezTo>
                  <a:pt x="2076450" y="678180"/>
                  <a:pt x="2083118" y="674370"/>
                  <a:pt x="2089785" y="671513"/>
                </a:cubicBezTo>
                <a:cubicBezTo>
                  <a:pt x="2096453" y="669608"/>
                  <a:pt x="2104073" y="667703"/>
                  <a:pt x="2110740" y="665798"/>
                </a:cubicBezTo>
                <a:cubicBezTo>
                  <a:pt x="2104073" y="668655"/>
                  <a:pt x="2097405" y="671513"/>
                  <a:pt x="2090738" y="674370"/>
                </a:cubicBezTo>
                <a:close/>
                <a:moveTo>
                  <a:pt x="2112645" y="661035"/>
                </a:moveTo>
                <a:cubicBezTo>
                  <a:pt x="2129790" y="653415"/>
                  <a:pt x="2145983" y="644843"/>
                  <a:pt x="2163128" y="637223"/>
                </a:cubicBezTo>
                <a:cubicBezTo>
                  <a:pt x="2174558" y="634365"/>
                  <a:pt x="2185988" y="631508"/>
                  <a:pt x="2198370" y="629603"/>
                </a:cubicBezTo>
                <a:cubicBezTo>
                  <a:pt x="2179320" y="637223"/>
                  <a:pt x="2161223" y="644843"/>
                  <a:pt x="2142173" y="652463"/>
                </a:cubicBezTo>
                <a:cubicBezTo>
                  <a:pt x="2131695" y="655320"/>
                  <a:pt x="2122170" y="658178"/>
                  <a:pt x="2112645" y="661035"/>
                </a:cubicBezTo>
                <a:close/>
                <a:moveTo>
                  <a:pt x="2193608" y="638175"/>
                </a:moveTo>
                <a:cubicBezTo>
                  <a:pt x="2207895" y="632460"/>
                  <a:pt x="2222183" y="626745"/>
                  <a:pt x="2236470" y="620078"/>
                </a:cubicBezTo>
                <a:cubicBezTo>
                  <a:pt x="2249805" y="617220"/>
                  <a:pt x="2264093" y="614363"/>
                  <a:pt x="2277428" y="610553"/>
                </a:cubicBezTo>
                <a:cubicBezTo>
                  <a:pt x="2262188" y="616268"/>
                  <a:pt x="2246948" y="621030"/>
                  <a:pt x="2231708" y="626745"/>
                </a:cubicBezTo>
                <a:cubicBezTo>
                  <a:pt x="2219325" y="631508"/>
                  <a:pt x="2205990" y="635318"/>
                  <a:pt x="2193608" y="638175"/>
                </a:cubicBezTo>
                <a:close/>
                <a:moveTo>
                  <a:pt x="2260283" y="620078"/>
                </a:moveTo>
                <a:cubicBezTo>
                  <a:pt x="2270760" y="616268"/>
                  <a:pt x="2282190" y="612458"/>
                  <a:pt x="2292668" y="608648"/>
                </a:cubicBezTo>
                <a:cubicBezTo>
                  <a:pt x="2298383" y="607695"/>
                  <a:pt x="2304098" y="605790"/>
                  <a:pt x="2309813" y="604838"/>
                </a:cubicBezTo>
                <a:cubicBezTo>
                  <a:pt x="2293620" y="609600"/>
                  <a:pt x="2277428" y="615315"/>
                  <a:pt x="2260283" y="620078"/>
                </a:cubicBezTo>
                <a:close/>
                <a:moveTo>
                  <a:pt x="2268855" y="607695"/>
                </a:moveTo>
                <a:cubicBezTo>
                  <a:pt x="2282190" y="601980"/>
                  <a:pt x="2296478" y="596265"/>
                  <a:pt x="2309813" y="591503"/>
                </a:cubicBezTo>
                <a:cubicBezTo>
                  <a:pt x="2326958" y="588645"/>
                  <a:pt x="2344103" y="585788"/>
                  <a:pt x="2361248" y="582930"/>
                </a:cubicBezTo>
                <a:cubicBezTo>
                  <a:pt x="2348865" y="587693"/>
                  <a:pt x="2335530" y="591503"/>
                  <a:pt x="2323148" y="596265"/>
                </a:cubicBezTo>
                <a:cubicBezTo>
                  <a:pt x="2305050" y="600075"/>
                  <a:pt x="2286953" y="603885"/>
                  <a:pt x="2268855" y="607695"/>
                </a:cubicBezTo>
                <a:close/>
                <a:moveTo>
                  <a:pt x="2381250" y="582930"/>
                </a:moveTo>
                <a:cubicBezTo>
                  <a:pt x="2366963" y="585788"/>
                  <a:pt x="2352675" y="588645"/>
                  <a:pt x="2338388" y="592455"/>
                </a:cubicBezTo>
                <a:cubicBezTo>
                  <a:pt x="2349818" y="588645"/>
                  <a:pt x="2362200" y="583883"/>
                  <a:pt x="2373630" y="580073"/>
                </a:cubicBezTo>
                <a:cubicBezTo>
                  <a:pt x="2386965" y="578168"/>
                  <a:pt x="2400300" y="575310"/>
                  <a:pt x="2413635" y="573405"/>
                </a:cubicBezTo>
                <a:cubicBezTo>
                  <a:pt x="2402205" y="577215"/>
                  <a:pt x="2391728" y="580073"/>
                  <a:pt x="2381250" y="582930"/>
                </a:cubicBezTo>
                <a:close/>
                <a:moveTo>
                  <a:pt x="2397443" y="571500"/>
                </a:moveTo>
                <a:cubicBezTo>
                  <a:pt x="2408873" y="567690"/>
                  <a:pt x="2421255" y="562928"/>
                  <a:pt x="2432685" y="559118"/>
                </a:cubicBezTo>
                <a:cubicBezTo>
                  <a:pt x="2447925" y="557213"/>
                  <a:pt x="2464118" y="555308"/>
                  <a:pt x="2479358" y="553403"/>
                </a:cubicBezTo>
                <a:cubicBezTo>
                  <a:pt x="2467928" y="557213"/>
                  <a:pt x="2456498" y="560070"/>
                  <a:pt x="2445068" y="563880"/>
                </a:cubicBezTo>
                <a:cubicBezTo>
                  <a:pt x="2429828" y="566738"/>
                  <a:pt x="2413635" y="569595"/>
                  <a:pt x="2397443" y="571500"/>
                </a:cubicBezTo>
                <a:close/>
                <a:moveTo>
                  <a:pt x="2450783" y="568643"/>
                </a:moveTo>
                <a:cubicBezTo>
                  <a:pt x="2454593" y="567690"/>
                  <a:pt x="2458403" y="566738"/>
                  <a:pt x="2462213" y="565785"/>
                </a:cubicBezTo>
                <a:cubicBezTo>
                  <a:pt x="2469833" y="564833"/>
                  <a:pt x="2477453" y="562928"/>
                  <a:pt x="2484120" y="561975"/>
                </a:cubicBezTo>
                <a:cubicBezTo>
                  <a:pt x="2473643" y="563880"/>
                  <a:pt x="2462213" y="566738"/>
                  <a:pt x="2450783" y="568643"/>
                </a:cubicBezTo>
                <a:close/>
                <a:moveTo>
                  <a:pt x="2545080" y="548640"/>
                </a:moveTo>
                <a:cubicBezTo>
                  <a:pt x="2527935" y="551498"/>
                  <a:pt x="2510790" y="553403"/>
                  <a:pt x="2493645" y="556260"/>
                </a:cubicBezTo>
                <a:cubicBezTo>
                  <a:pt x="2501265" y="554355"/>
                  <a:pt x="2508885" y="551498"/>
                  <a:pt x="2516505" y="549593"/>
                </a:cubicBezTo>
                <a:cubicBezTo>
                  <a:pt x="2530793" y="547688"/>
                  <a:pt x="2545080" y="546735"/>
                  <a:pt x="2559368" y="544830"/>
                </a:cubicBezTo>
                <a:cubicBezTo>
                  <a:pt x="2554605" y="545783"/>
                  <a:pt x="2549843" y="547688"/>
                  <a:pt x="2545080" y="548640"/>
                </a:cubicBezTo>
                <a:close/>
                <a:moveTo>
                  <a:pt x="2533650" y="544830"/>
                </a:moveTo>
                <a:cubicBezTo>
                  <a:pt x="2545080" y="541973"/>
                  <a:pt x="2556510" y="538163"/>
                  <a:pt x="2567940" y="535305"/>
                </a:cubicBezTo>
                <a:cubicBezTo>
                  <a:pt x="2583180" y="534353"/>
                  <a:pt x="2597468" y="533400"/>
                  <a:pt x="2612708" y="532448"/>
                </a:cubicBezTo>
                <a:cubicBezTo>
                  <a:pt x="2602230" y="535305"/>
                  <a:pt x="2591753" y="537210"/>
                  <a:pt x="2581275" y="540068"/>
                </a:cubicBezTo>
                <a:cubicBezTo>
                  <a:pt x="2565083" y="541020"/>
                  <a:pt x="2549843" y="542925"/>
                  <a:pt x="2533650" y="544830"/>
                </a:cubicBezTo>
                <a:close/>
                <a:moveTo>
                  <a:pt x="2617470" y="536258"/>
                </a:moveTo>
                <a:cubicBezTo>
                  <a:pt x="2615565" y="536258"/>
                  <a:pt x="2613660" y="536258"/>
                  <a:pt x="2611755" y="537210"/>
                </a:cubicBezTo>
                <a:cubicBezTo>
                  <a:pt x="2620328" y="535305"/>
                  <a:pt x="2628900" y="533400"/>
                  <a:pt x="2636520" y="531495"/>
                </a:cubicBezTo>
                <a:cubicBezTo>
                  <a:pt x="2640330" y="531495"/>
                  <a:pt x="2645093" y="531495"/>
                  <a:pt x="2648903" y="530543"/>
                </a:cubicBezTo>
                <a:cubicBezTo>
                  <a:pt x="2639378" y="531495"/>
                  <a:pt x="2628900" y="534353"/>
                  <a:pt x="2617470" y="536258"/>
                </a:cubicBezTo>
                <a:close/>
                <a:moveTo>
                  <a:pt x="2688908" y="522923"/>
                </a:moveTo>
                <a:cubicBezTo>
                  <a:pt x="2681288" y="522923"/>
                  <a:pt x="2673668" y="523875"/>
                  <a:pt x="2667000" y="523875"/>
                </a:cubicBezTo>
                <a:cubicBezTo>
                  <a:pt x="2679383" y="521018"/>
                  <a:pt x="2691765" y="518160"/>
                  <a:pt x="2704148" y="515303"/>
                </a:cubicBezTo>
                <a:cubicBezTo>
                  <a:pt x="2712720" y="515303"/>
                  <a:pt x="2721293" y="515303"/>
                  <a:pt x="2729865" y="515303"/>
                </a:cubicBezTo>
                <a:cubicBezTo>
                  <a:pt x="2715578" y="518160"/>
                  <a:pt x="2702243" y="520065"/>
                  <a:pt x="2688908" y="522923"/>
                </a:cubicBezTo>
                <a:close/>
                <a:moveTo>
                  <a:pt x="2744153" y="520065"/>
                </a:moveTo>
                <a:cubicBezTo>
                  <a:pt x="2741295" y="520065"/>
                  <a:pt x="2739390" y="520065"/>
                  <a:pt x="2736533" y="520065"/>
                </a:cubicBezTo>
                <a:cubicBezTo>
                  <a:pt x="2746058" y="518160"/>
                  <a:pt x="2755583" y="516255"/>
                  <a:pt x="2765108" y="515303"/>
                </a:cubicBezTo>
                <a:cubicBezTo>
                  <a:pt x="2770823" y="515303"/>
                  <a:pt x="2775585" y="515303"/>
                  <a:pt x="2781300" y="515303"/>
                </a:cubicBezTo>
                <a:cubicBezTo>
                  <a:pt x="2767965" y="516255"/>
                  <a:pt x="2756535" y="518160"/>
                  <a:pt x="2744153" y="520065"/>
                </a:cubicBezTo>
                <a:close/>
                <a:moveTo>
                  <a:pt x="2750820" y="511493"/>
                </a:moveTo>
                <a:cubicBezTo>
                  <a:pt x="2740343" y="511493"/>
                  <a:pt x="2730818" y="511493"/>
                  <a:pt x="2720340" y="511493"/>
                </a:cubicBezTo>
                <a:cubicBezTo>
                  <a:pt x="2734628" y="508635"/>
                  <a:pt x="2749868" y="504825"/>
                  <a:pt x="2764155" y="501015"/>
                </a:cubicBezTo>
                <a:cubicBezTo>
                  <a:pt x="2775585" y="501015"/>
                  <a:pt x="2787015" y="501968"/>
                  <a:pt x="2798445" y="501968"/>
                </a:cubicBezTo>
                <a:cubicBezTo>
                  <a:pt x="2783205" y="505778"/>
                  <a:pt x="2767013" y="508635"/>
                  <a:pt x="2750820" y="511493"/>
                </a:cubicBezTo>
                <a:close/>
                <a:moveTo>
                  <a:pt x="2827973" y="503873"/>
                </a:moveTo>
                <a:cubicBezTo>
                  <a:pt x="2837498" y="503873"/>
                  <a:pt x="2847023" y="504825"/>
                  <a:pt x="2855595" y="504825"/>
                </a:cubicBezTo>
                <a:cubicBezTo>
                  <a:pt x="2840355" y="506730"/>
                  <a:pt x="2825115" y="508635"/>
                  <a:pt x="2808923" y="510540"/>
                </a:cubicBezTo>
                <a:cubicBezTo>
                  <a:pt x="2801303" y="510540"/>
                  <a:pt x="2793683" y="510540"/>
                  <a:pt x="2786063" y="510540"/>
                </a:cubicBezTo>
                <a:cubicBezTo>
                  <a:pt x="2801303" y="508635"/>
                  <a:pt x="2814638" y="506730"/>
                  <a:pt x="2827973" y="503873"/>
                </a:cubicBezTo>
                <a:close/>
                <a:moveTo>
                  <a:pt x="2834640" y="516255"/>
                </a:moveTo>
                <a:cubicBezTo>
                  <a:pt x="2821305" y="517208"/>
                  <a:pt x="2807018" y="517208"/>
                  <a:pt x="2793683" y="518160"/>
                </a:cubicBezTo>
                <a:cubicBezTo>
                  <a:pt x="2800350" y="517208"/>
                  <a:pt x="2807018" y="516255"/>
                  <a:pt x="2813685" y="515303"/>
                </a:cubicBezTo>
                <a:cubicBezTo>
                  <a:pt x="2824163" y="515303"/>
                  <a:pt x="2834640" y="515303"/>
                  <a:pt x="2845118" y="515303"/>
                </a:cubicBezTo>
                <a:cubicBezTo>
                  <a:pt x="2841308" y="515303"/>
                  <a:pt x="2837498" y="515303"/>
                  <a:pt x="2834640" y="516255"/>
                </a:cubicBezTo>
                <a:close/>
                <a:moveTo>
                  <a:pt x="2843213" y="511493"/>
                </a:moveTo>
                <a:cubicBezTo>
                  <a:pt x="2855595" y="509588"/>
                  <a:pt x="2867978" y="508635"/>
                  <a:pt x="2881313" y="506730"/>
                </a:cubicBezTo>
                <a:cubicBezTo>
                  <a:pt x="2896553" y="507683"/>
                  <a:pt x="2910840" y="507683"/>
                  <a:pt x="2926080" y="508635"/>
                </a:cubicBezTo>
                <a:cubicBezTo>
                  <a:pt x="2913698" y="509588"/>
                  <a:pt x="2902268" y="510540"/>
                  <a:pt x="2889885" y="511493"/>
                </a:cubicBezTo>
                <a:cubicBezTo>
                  <a:pt x="2874645" y="511493"/>
                  <a:pt x="2859405" y="511493"/>
                  <a:pt x="2843213" y="511493"/>
                </a:cubicBezTo>
                <a:close/>
                <a:moveTo>
                  <a:pt x="2945130" y="511493"/>
                </a:moveTo>
                <a:cubicBezTo>
                  <a:pt x="2936558" y="511493"/>
                  <a:pt x="2928938" y="511493"/>
                  <a:pt x="2920365" y="511493"/>
                </a:cubicBezTo>
                <a:cubicBezTo>
                  <a:pt x="2928938" y="510540"/>
                  <a:pt x="2937510" y="510540"/>
                  <a:pt x="2946083" y="509588"/>
                </a:cubicBezTo>
                <a:cubicBezTo>
                  <a:pt x="2954655" y="509588"/>
                  <a:pt x="2962275" y="510540"/>
                  <a:pt x="2970848" y="510540"/>
                </a:cubicBezTo>
                <a:cubicBezTo>
                  <a:pt x="2962275" y="511493"/>
                  <a:pt x="2953703" y="511493"/>
                  <a:pt x="2945130" y="511493"/>
                </a:cubicBezTo>
                <a:close/>
                <a:moveTo>
                  <a:pt x="3019425" y="509588"/>
                </a:moveTo>
                <a:cubicBezTo>
                  <a:pt x="3006090" y="508635"/>
                  <a:pt x="2991803" y="507683"/>
                  <a:pt x="2978468" y="507683"/>
                </a:cubicBezTo>
                <a:cubicBezTo>
                  <a:pt x="2993708" y="506730"/>
                  <a:pt x="3009900" y="504825"/>
                  <a:pt x="3025140" y="503873"/>
                </a:cubicBezTo>
                <a:cubicBezTo>
                  <a:pt x="3039428" y="504825"/>
                  <a:pt x="3053715" y="506730"/>
                  <a:pt x="3068003" y="507683"/>
                </a:cubicBezTo>
                <a:cubicBezTo>
                  <a:pt x="3051810" y="508635"/>
                  <a:pt x="3035618" y="508635"/>
                  <a:pt x="3019425" y="509588"/>
                </a:cubicBezTo>
                <a:close/>
                <a:moveTo>
                  <a:pt x="3095625" y="513398"/>
                </a:moveTo>
                <a:cubicBezTo>
                  <a:pt x="3088005" y="513398"/>
                  <a:pt x="3080385" y="512445"/>
                  <a:pt x="3072765" y="512445"/>
                </a:cubicBezTo>
                <a:cubicBezTo>
                  <a:pt x="3083243" y="512445"/>
                  <a:pt x="3093720" y="511493"/>
                  <a:pt x="3104198" y="511493"/>
                </a:cubicBezTo>
                <a:cubicBezTo>
                  <a:pt x="3112770" y="512445"/>
                  <a:pt x="3122295" y="513398"/>
                  <a:pt x="3130868" y="514350"/>
                </a:cubicBezTo>
                <a:cubicBezTo>
                  <a:pt x="3119438" y="513398"/>
                  <a:pt x="3107055" y="513398"/>
                  <a:pt x="3095625" y="513398"/>
                </a:cubicBezTo>
                <a:close/>
                <a:moveTo>
                  <a:pt x="3146108" y="510540"/>
                </a:moveTo>
                <a:cubicBezTo>
                  <a:pt x="3148965" y="510540"/>
                  <a:pt x="3151823" y="510540"/>
                  <a:pt x="3154680" y="510540"/>
                </a:cubicBezTo>
                <a:cubicBezTo>
                  <a:pt x="3163253" y="511493"/>
                  <a:pt x="3172778" y="513398"/>
                  <a:pt x="3181350" y="514350"/>
                </a:cubicBezTo>
                <a:cubicBezTo>
                  <a:pt x="3168968" y="512445"/>
                  <a:pt x="3157538" y="511493"/>
                  <a:pt x="3146108" y="510540"/>
                </a:cubicBezTo>
                <a:close/>
                <a:moveTo>
                  <a:pt x="3182303" y="509588"/>
                </a:moveTo>
                <a:cubicBezTo>
                  <a:pt x="3199448" y="509588"/>
                  <a:pt x="3216593" y="508635"/>
                  <a:pt x="3234690" y="508635"/>
                </a:cubicBezTo>
                <a:cubicBezTo>
                  <a:pt x="3250883" y="511493"/>
                  <a:pt x="3266123" y="514350"/>
                  <a:pt x="3282315" y="517208"/>
                </a:cubicBezTo>
                <a:cubicBezTo>
                  <a:pt x="3264218" y="517208"/>
                  <a:pt x="3246120" y="516255"/>
                  <a:pt x="3228023" y="516255"/>
                </a:cubicBezTo>
                <a:cubicBezTo>
                  <a:pt x="3212783" y="513398"/>
                  <a:pt x="3197543" y="511493"/>
                  <a:pt x="3182303" y="509588"/>
                </a:cubicBezTo>
                <a:close/>
                <a:moveTo>
                  <a:pt x="3294698" y="525780"/>
                </a:moveTo>
                <a:cubicBezTo>
                  <a:pt x="3293745" y="525780"/>
                  <a:pt x="3293745" y="525780"/>
                  <a:pt x="3294698" y="525780"/>
                </a:cubicBezTo>
                <a:cubicBezTo>
                  <a:pt x="3282315" y="523875"/>
                  <a:pt x="3269933" y="521970"/>
                  <a:pt x="3258503" y="520065"/>
                </a:cubicBezTo>
                <a:cubicBezTo>
                  <a:pt x="3273743" y="520065"/>
                  <a:pt x="3289935" y="521018"/>
                  <a:pt x="3305175" y="521018"/>
                </a:cubicBezTo>
                <a:cubicBezTo>
                  <a:pt x="3318510" y="523875"/>
                  <a:pt x="3331845" y="525780"/>
                  <a:pt x="3344228" y="528638"/>
                </a:cubicBezTo>
                <a:cubicBezTo>
                  <a:pt x="3327083" y="527685"/>
                  <a:pt x="3310890" y="526733"/>
                  <a:pt x="3294698" y="525780"/>
                </a:cubicBezTo>
                <a:close/>
                <a:moveTo>
                  <a:pt x="3387090" y="531495"/>
                </a:moveTo>
                <a:cubicBezTo>
                  <a:pt x="3369945" y="528638"/>
                  <a:pt x="3353753" y="524828"/>
                  <a:pt x="3336608" y="521970"/>
                </a:cubicBezTo>
                <a:cubicBezTo>
                  <a:pt x="3347085" y="521970"/>
                  <a:pt x="3356610" y="521970"/>
                  <a:pt x="3367088" y="522923"/>
                </a:cubicBezTo>
                <a:cubicBezTo>
                  <a:pt x="3382328" y="526733"/>
                  <a:pt x="3397568" y="529590"/>
                  <a:pt x="3412808" y="533400"/>
                </a:cubicBezTo>
                <a:cubicBezTo>
                  <a:pt x="3404235" y="532448"/>
                  <a:pt x="3395663" y="531495"/>
                  <a:pt x="3387090" y="531495"/>
                </a:cubicBezTo>
                <a:close/>
                <a:moveTo>
                  <a:pt x="3423285" y="544830"/>
                </a:moveTo>
                <a:cubicBezTo>
                  <a:pt x="3427095" y="544830"/>
                  <a:pt x="3429953" y="545783"/>
                  <a:pt x="3433763" y="545783"/>
                </a:cubicBezTo>
                <a:cubicBezTo>
                  <a:pt x="3437573" y="546735"/>
                  <a:pt x="3440430" y="546735"/>
                  <a:pt x="3444240" y="547688"/>
                </a:cubicBezTo>
                <a:cubicBezTo>
                  <a:pt x="3436620" y="546735"/>
                  <a:pt x="3429953" y="545783"/>
                  <a:pt x="3423285" y="544830"/>
                </a:cubicBezTo>
                <a:close/>
                <a:moveTo>
                  <a:pt x="3433763" y="540068"/>
                </a:moveTo>
                <a:cubicBezTo>
                  <a:pt x="3429000" y="539115"/>
                  <a:pt x="3423285" y="538163"/>
                  <a:pt x="3418523" y="537210"/>
                </a:cubicBezTo>
                <a:cubicBezTo>
                  <a:pt x="3424238" y="537210"/>
                  <a:pt x="3430905" y="538163"/>
                  <a:pt x="3436620" y="538163"/>
                </a:cubicBezTo>
                <a:cubicBezTo>
                  <a:pt x="3442335" y="539115"/>
                  <a:pt x="3447098" y="541020"/>
                  <a:pt x="3452813" y="541973"/>
                </a:cubicBezTo>
                <a:cubicBezTo>
                  <a:pt x="3446145" y="541020"/>
                  <a:pt x="3440430" y="541020"/>
                  <a:pt x="3433763" y="540068"/>
                </a:cubicBezTo>
                <a:close/>
                <a:moveTo>
                  <a:pt x="3548063" y="557213"/>
                </a:moveTo>
                <a:cubicBezTo>
                  <a:pt x="3562350" y="561023"/>
                  <a:pt x="3575685" y="564833"/>
                  <a:pt x="3589973" y="568643"/>
                </a:cubicBezTo>
                <a:cubicBezTo>
                  <a:pt x="3584258" y="567690"/>
                  <a:pt x="3578543" y="566738"/>
                  <a:pt x="3572828" y="565785"/>
                </a:cubicBezTo>
                <a:cubicBezTo>
                  <a:pt x="3563303" y="563880"/>
                  <a:pt x="3553778" y="561975"/>
                  <a:pt x="3544253" y="560070"/>
                </a:cubicBezTo>
                <a:cubicBezTo>
                  <a:pt x="3533775" y="558165"/>
                  <a:pt x="3524250" y="555308"/>
                  <a:pt x="3513773" y="553403"/>
                </a:cubicBezTo>
                <a:cubicBezTo>
                  <a:pt x="3525203" y="555308"/>
                  <a:pt x="3536633" y="556260"/>
                  <a:pt x="3548063" y="557213"/>
                </a:cubicBezTo>
                <a:close/>
                <a:moveTo>
                  <a:pt x="3489960" y="541020"/>
                </a:moveTo>
                <a:cubicBezTo>
                  <a:pt x="3498533" y="542925"/>
                  <a:pt x="3507105" y="545783"/>
                  <a:pt x="3515678" y="547688"/>
                </a:cubicBezTo>
                <a:cubicBezTo>
                  <a:pt x="3500438" y="545783"/>
                  <a:pt x="3485198" y="544830"/>
                  <a:pt x="3469958" y="542925"/>
                </a:cubicBezTo>
                <a:cubicBezTo>
                  <a:pt x="3463290" y="541020"/>
                  <a:pt x="3456623" y="540068"/>
                  <a:pt x="3449003" y="538163"/>
                </a:cubicBezTo>
                <a:cubicBezTo>
                  <a:pt x="3463290" y="540068"/>
                  <a:pt x="3476625" y="540068"/>
                  <a:pt x="3489960" y="541020"/>
                </a:cubicBezTo>
                <a:close/>
                <a:moveTo>
                  <a:pt x="3424238" y="522923"/>
                </a:moveTo>
                <a:cubicBezTo>
                  <a:pt x="3440430" y="527685"/>
                  <a:pt x="3455670" y="531495"/>
                  <a:pt x="3471863" y="536258"/>
                </a:cubicBezTo>
                <a:cubicBezTo>
                  <a:pt x="3456623" y="535305"/>
                  <a:pt x="3442335" y="534353"/>
                  <a:pt x="3427095" y="533400"/>
                </a:cubicBezTo>
                <a:cubicBezTo>
                  <a:pt x="3410903" y="529590"/>
                  <a:pt x="3395663" y="525780"/>
                  <a:pt x="3379470" y="521970"/>
                </a:cubicBezTo>
                <a:cubicBezTo>
                  <a:pt x="3393758" y="522923"/>
                  <a:pt x="3408998" y="522923"/>
                  <a:pt x="3424238" y="522923"/>
                </a:cubicBezTo>
                <a:close/>
                <a:moveTo>
                  <a:pt x="3356610" y="504825"/>
                </a:moveTo>
                <a:cubicBezTo>
                  <a:pt x="3373755" y="509588"/>
                  <a:pt x="3391853" y="514350"/>
                  <a:pt x="3408998" y="519113"/>
                </a:cubicBezTo>
                <a:cubicBezTo>
                  <a:pt x="3392805" y="519113"/>
                  <a:pt x="3376613" y="518160"/>
                  <a:pt x="3360420" y="518160"/>
                </a:cubicBezTo>
                <a:cubicBezTo>
                  <a:pt x="3343275" y="514350"/>
                  <a:pt x="3325178" y="509588"/>
                  <a:pt x="3308033" y="505778"/>
                </a:cubicBezTo>
                <a:cubicBezTo>
                  <a:pt x="3324225" y="505778"/>
                  <a:pt x="3340418" y="504825"/>
                  <a:pt x="3356610" y="504825"/>
                </a:cubicBezTo>
                <a:close/>
                <a:moveTo>
                  <a:pt x="3341370" y="500063"/>
                </a:moveTo>
                <a:cubicBezTo>
                  <a:pt x="3324225" y="500063"/>
                  <a:pt x="3307080" y="501015"/>
                  <a:pt x="3289935" y="501015"/>
                </a:cubicBezTo>
                <a:cubicBezTo>
                  <a:pt x="3270885" y="496253"/>
                  <a:pt x="3251835" y="492443"/>
                  <a:pt x="3232785" y="487680"/>
                </a:cubicBezTo>
                <a:cubicBezTo>
                  <a:pt x="3249930" y="486728"/>
                  <a:pt x="3267075" y="485775"/>
                  <a:pt x="3284220" y="483870"/>
                </a:cubicBezTo>
                <a:cubicBezTo>
                  <a:pt x="3304223" y="490538"/>
                  <a:pt x="3322320" y="495300"/>
                  <a:pt x="3341370" y="500063"/>
                </a:cubicBezTo>
                <a:close/>
                <a:moveTo>
                  <a:pt x="3217545" y="466725"/>
                </a:moveTo>
                <a:cubicBezTo>
                  <a:pt x="3237548" y="472440"/>
                  <a:pt x="3257550" y="477203"/>
                  <a:pt x="3277553" y="482918"/>
                </a:cubicBezTo>
                <a:cubicBezTo>
                  <a:pt x="3260408" y="483870"/>
                  <a:pt x="3242310" y="484823"/>
                  <a:pt x="3225165" y="486728"/>
                </a:cubicBezTo>
                <a:cubicBezTo>
                  <a:pt x="3205163" y="481965"/>
                  <a:pt x="3184208" y="477203"/>
                  <a:pt x="3164205" y="472440"/>
                </a:cubicBezTo>
                <a:cubicBezTo>
                  <a:pt x="3182303" y="470535"/>
                  <a:pt x="3199448" y="468630"/>
                  <a:pt x="3217545" y="466725"/>
                </a:cubicBezTo>
                <a:close/>
                <a:moveTo>
                  <a:pt x="3154680" y="450533"/>
                </a:moveTo>
                <a:cubicBezTo>
                  <a:pt x="3171825" y="455295"/>
                  <a:pt x="3188970" y="459105"/>
                  <a:pt x="3205163" y="463868"/>
                </a:cubicBezTo>
                <a:cubicBezTo>
                  <a:pt x="3187065" y="465773"/>
                  <a:pt x="3168968" y="467678"/>
                  <a:pt x="3150870" y="469583"/>
                </a:cubicBezTo>
                <a:cubicBezTo>
                  <a:pt x="3134678" y="465773"/>
                  <a:pt x="3117533" y="461963"/>
                  <a:pt x="3101340" y="458153"/>
                </a:cubicBezTo>
                <a:cubicBezTo>
                  <a:pt x="3119438" y="456248"/>
                  <a:pt x="3137535" y="453390"/>
                  <a:pt x="3154680" y="450533"/>
                </a:cubicBezTo>
                <a:close/>
                <a:moveTo>
                  <a:pt x="3089910" y="433388"/>
                </a:moveTo>
                <a:cubicBezTo>
                  <a:pt x="3107055" y="438150"/>
                  <a:pt x="3124200" y="441960"/>
                  <a:pt x="3140393" y="446723"/>
                </a:cubicBezTo>
                <a:cubicBezTo>
                  <a:pt x="3122295" y="449580"/>
                  <a:pt x="3103245" y="452438"/>
                  <a:pt x="3085148" y="455295"/>
                </a:cubicBezTo>
                <a:cubicBezTo>
                  <a:pt x="3068003" y="451485"/>
                  <a:pt x="3051810" y="447675"/>
                  <a:pt x="3034665" y="443865"/>
                </a:cubicBezTo>
                <a:cubicBezTo>
                  <a:pt x="3053715" y="440055"/>
                  <a:pt x="3071813" y="437198"/>
                  <a:pt x="3089910" y="433388"/>
                </a:cubicBezTo>
                <a:close/>
                <a:moveTo>
                  <a:pt x="3020378" y="415290"/>
                </a:moveTo>
                <a:cubicBezTo>
                  <a:pt x="3040380" y="420053"/>
                  <a:pt x="3060383" y="425768"/>
                  <a:pt x="3080385" y="430530"/>
                </a:cubicBezTo>
                <a:cubicBezTo>
                  <a:pt x="3062288" y="434340"/>
                  <a:pt x="3043238" y="438150"/>
                  <a:pt x="3025140" y="441960"/>
                </a:cubicBezTo>
                <a:cubicBezTo>
                  <a:pt x="3005138" y="437198"/>
                  <a:pt x="2985135" y="433388"/>
                  <a:pt x="2965133" y="429578"/>
                </a:cubicBezTo>
                <a:cubicBezTo>
                  <a:pt x="2983230" y="424815"/>
                  <a:pt x="3001328" y="420053"/>
                  <a:pt x="3020378" y="415290"/>
                </a:cubicBezTo>
                <a:close/>
                <a:moveTo>
                  <a:pt x="3007043" y="412433"/>
                </a:moveTo>
                <a:cubicBezTo>
                  <a:pt x="2987993" y="417195"/>
                  <a:pt x="2969895" y="421958"/>
                  <a:pt x="2950845" y="426720"/>
                </a:cubicBezTo>
                <a:cubicBezTo>
                  <a:pt x="2929890" y="421958"/>
                  <a:pt x="2908935" y="418148"/>
                  <a:pt x="2887980" y="414338"/>
                </a:cubicBezTo>
                <a:cubicBezTo>
                  <a:pt x="2907030" y="408623"/>
                  <a:pt x="2925128" y="402908"/>
                  <a:pt x="2944178" y="398145"/>
                </a:cubicBezTo>
                <a:cubicBezTo>
                  <a:pt x="2965133" y="401955"/>
                  <a:pt x="2986088" y="406718"/>
                  <a:pt x="3007043" y="412433"/>
                </a:cubicBezTo>
                <a:close/>
                <a:moveTo>
                  <a:pt x="2876550" y="381000"/>
                </a:moveTo>
                <a:cubicBezTo>
                  <a:pt x="2897505" y="385763"/>
                  <a:pt x="2919413" y="390525"/>
                  <a:pt x="2940368" y="396240"/>
                </a:cubicBezTo>
                <a:cubicBezTo>
                  <a:pt x="2921318" y="401955"/>
                  <a:pt x="2902268" y="407670"/>
                  <a:pt x="2884170" y="412433"/>
                </a:cubicBezTo>
                <a:cubicBezTo>
                  <a:pt x="2863215" y="408623"/>
                  <a:pt x="2841308" y="403860"/>
                  <a:pt x="2820353" y="400050"/>
                </a:cubicBezTo>
                <a:cubicBezTo>
                  <a:pt x="2838450" y="393383"/>
                  <a:pt x="2857500" y="386715"/>
                  <a:pt x="2876550" y="381000"/>
                </a:cubicBezTo>
                <a:close/>
                <a:moveTo>
                  <a:pt x="2802255" y="363855"/>
                </a:moveTo>
                <a:cubicBezTo>
                  <a:pt x="2823210" y="368618"/>
                  <a:pt x="2843213" y="373380"/>
                  <a:pt x="2864168" y="378143"/>
                </a:cubicBezTo>
                <a:cubicBezTo>
                  <a:pt x="2845118" y="384810"/>
                  <a:pt x="2826068" y="391478"/>
                  <a:pt x="2807018" y="398145"/>
                </a:cubicBezTo>
                <a:cubicBezTo>
                  <a:pt x="2786063" y="394335"/>
                  <a:pt x="2766060" y="390525"/>
                  <a:pt x="2745105" y="386715"/>
                </a:cubicBezTo>
                <a:cubicBezTo>
                  <a:pt x="2763203" y="379095"/>
                  <a:pt x="2783205" y="371475"/>
                  <a:pt x="2802255" y="363855"/>
                </a:cubicBezTo>
                <a:close/>
                <a:moveTo>
                  <a:pt x="2795588" y="362903"/>
                </a:moveTo>
                <a:cubicBezTo>
                  <a:pt x="2776538" y="370523"/>
                  <a:pt x="2757488" y="378143"/>
                  <a:pt x="2738438" y="384810"/>
                </a:cubicBezTo>
                <a:cubicBezTo>
                  <a:pt x="2718435" y="381000"/>
                  <a:pt x="2698433" y="378143"/>
                  <a:pt x="2677478" y="374333"/>
                </a:cubicBezTo>
                <a:cubicBezTo>
                  <a:pt x="2696528" y="365760"/>
                  <a:pt x="2715578" y="357188"/>
                  <a:pt x="2734628" y="349568"/>
                </a:cubicBezTo>
                <a:cubicBezTo>
                  <a:pt x="2755583" y="354330"/>
                  <a:pt x="2775585" y="358140"/>
                  <a:pt x="2795588" y="362903"/>
                </a:cubicBezTo>
                <a:close/>
              </a:path>
            </a:pathLst>
          </a:custGeom>
          <a:solidFill>
            <a:srgbClr val="6CC3C7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grpSp>
        <p:nvGrpSpPr>
          <p:cNvPr id="23" name="Groupe 22"/>
          <p:cNvGrpSpPr/>
          <p:nvPr userDrawn="1"/>
        </p:nvGrpSpPr>
        <p:grpSpPr>
          <a:xfrm>
            <a:off x="1" y="0"/>
            <a:ext cx="573748" cy="401161"/>
            <a:chOff x="1" y="0"/>
            <a:chExt cx="573748" cy="401161"/>
          </a:xfrm>
          <a:solidFill>
            <a:schemeClr val="accent2"/>
          </a:solidFill>
        </p:grpSpPr>
        <p:sp>
          <p:nvSpPr>
            <p:cNvPr id="46" name="Rectangle 45"/>
            <p:cNvSpPr/>
            <p:nvPr/>
          </p:nvSpPr>
          <p:spPr>
            <a:xfrm rot="19098284">
              <a:off x="38753" y="206000"/>
              <a:ext cx="534996" cy="3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7" name="Forme libre : forme 46"/>
            <p:cNvSpPr/>
            <p:nvPr/>
          </p:nvSpPr>
          <p:spPr>
            <a:xfrm flipH="1">
              <a:off x="1" y="0"/>
              <a:ext cx="450327" cy="401161"/>
            </a:xfrm>
            <a:custGeom>
              <a:avLst/>
              <a:gdLst>
                <a:gd name="connsiteX0" fmla="*/ 16236 w 450327"/>
                <a:gd name="connsiteY0" fmla="*/ 0 h 401161"/>
                <a:gd name="connsiteX1" fmla="*/ 0 w 450327"/>
                <a:gd name="connsiteY1" fmla="*/ 0 h 401161"/>
                <a:gd name="connsiteX2" fmla="*/ 450327 w 450327"/>
                <a:gd name="connsiteY2" fmla="*/ 401161 h 401161"/>
                <a:gd name="connsiteX3" fmla="*/ 450327 w 450327"/>
                <a:gd name="connsiteY3" fmla="*/ 386697 h 401161"/>
                <a:gd name="connsiteX4" fmla="*/ 16236 w 450327"/>
                <a:gd name="connsiteY4" fmla="*/ 0 h 40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327" h="401161">
                  <a:moveTo>
                    <a:pt x="16236" y="0"/>
                  </a:moveTo>
                  <a:lnTo>
                    <a:pt x="0" y="0"/>
                  </a:lnTo>
                  <a:lnTo>
                    <a:pt x="450327" y="401161"/>
                  </a:lnTo>
                  <a:lnTo>
                    <a:pt x="450327" y="386697"/>
                  </a:lnTo>
                  <a:lnTo>
                    <a:pt x="1623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60" name="Groupe 59"/>
          <p:cNvGrpSpPr/>
          <p:nvPr userDrawn="1"/>
        </p:nvGrpSpPr>
        <p:grpSpPr>
          <a:xfrm>
            <a:off x="10702210" y="6356348"/>
            <a:ext cx="1251503" cy="402307"/>
            <a:chOff x="0" y="1468794"/>
            <a:chExt cx="12190259" cy="39186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1" name="Forme libre : forme 60"/>
            <p:cNvSpPr/>
            <p:nvPr/>
          </p:nvSpPr>
          <p:spPr>
            <a:xfrm>
              <a:off x="4576133" y="3922858"/>
              <a:ext cx="780166" cy="1018175"/>
            </a:xfrm>
            <a:custGeom>
              <a:avLst/>
              <a:gdLst>
                <a:gd name="connsiteX0" fmla="*/ 577837 w 780166"/>
                <a:gd name="connsiteY0" fmla="*/ 485591 h 1018175"/>
                <a:gd name="connsiteX1" fmla="*/ 767113 w 780166"/>
                <a:gd name="connsiteY1" fmla="*/ 237139 h 1018175"/>
                <a:gd name="connsiteX2" fmla="*/ 476890 w 780166"/>
                <a:gd name="connsiteY2" fmla="*/ 0 h 1018175"/>
                <a:gd name="connsiteX3" fmla="*/ 0 w 780166"/>
                <a:gd name="connsiteY3" fmla="*/ 0 h 1018175"/>
                <a:gd name="connsiteX4" fmla="*/ 0 w 780166"/>
                <a:gd name="connsiteY4" fmla="*/ 1018176 h 1018175"/>
                <a:gd name="connsiteX5" fmla="*/ 462095 w 780166"/>
                <a:gd name="connsiteY5" fmla="*/ 1018176 h 1018175"/>
                <a:gd name="connsiteX6" fmla="*/ 780166 w 780166"/>
                <a:gd name="connsiteY6" fmla="*/ 717074 h 1018175"/>
                <a:gd name="connsiteX7" fmla="*/ 577837 w 780166"/>
                <a:gd name="connsiteY7" fmla="*/ 485591 h 1018175"/>
                <a:gd name="connsiteX8" fmla="*/ 453828 w 780166"/>
                <a:gd name="connsiteY8" fmla="*/ 854136 h 1018175"/>
                <a:gd name="connsiteX9" fmla="*/ 188406 w 780166"/>
                <a:gd name="connsiteY9" fmla="*/ 854136 h 1018175"/>
                <a:gd name="connsiteX10" fmla="*/ 188406 w 780166"/>
                <a:gd name="connsiteY10" fmla="*/ 164039 h 1018175"/>
                <a:gd name="connsiteX11" fmla="*/ 464706 w 780166"/>
                <a:gd name="connsiteY11" fmla="*/ 164039 h 1018175"/>
                <a:gd name="connsiteX12" fmla="*/ 570004 w 780166"/>
                <a:gd name="connsiteY12" fmla="*/ 249322 h 1018175"/>
                <a:gd name="connsiteX13" fmla="*/ 335041 w 780166"/>
                <a:gd name="connsiteY13" fmla="*/ 445996 h 1018175"/>
                <a:gd name="connsiteX14" fmla="*/ 335041 w 780166"/>
                <a:gd name="connsiteY14" fmla="*/ 567829 h 1018175"/>
                <a:gd name="connsiteX15" fmla="*/ 392042 w 780166"/>
                <a:gd name="connsiteY15" fmla="*/ 567829 h 1018175"/>
                <a:gd name="connsiteX16" fmla="*/ 579142 w 780166"/>
                <a:gd name="connsiteY16" fmla="*/ 726647 h 1018175"/>
                <a:gd name="connsiteX17" fmla="*/ 453828 w 780166"/>
                <a:gd name="connsiteY17" fmla="*/ 854136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80166" h="1018175">
                  <a:moveTo>
                    <a:pt x="577837" y="485591"/>
                  </a:moveTo>
                  <a:cubicBezTo>
                    <a:pt x="704021" y="435988"/>
                    <a:pt x="767113" y="352880"/>
                    <a:pt x="767113" y="237139"/>
                  </a:cubicBezTo>
                  <a:cubicBezTo>
                    <a:pt x="767113" y="79191"/>
                    <a:pt x="670517" y="0"/>
                    <a:pt x="476890" y="0"/>
                  </a:cubicBezTo>
                  <a:lnTo>
                    <a:pt x="0" y="0"/>
                  </a:lnTo>
                  <a:lnTo>
                    <a:pt x="0" y="1018176"/>
                  </a:lnTo>
                  <a:lnTo>
                    <a:pt x="462095" y="1018176"/>
                  </a:lnTo>
                  <a:cubicBezTo>
                    <a:pt x="673998" y="1018176"/>
                    <a:pt x="780166" y="917663"/>
                    <a:pt x="780166" y="717074"/>
                  </a:cubicBezTo>
                  <a:cubicBezTo>
                    <a:pt x="779731" y="587844"/>
                    <a:pt x="712288" y="510828"/>
                    <a:pt x="577837" y="485591"/>
                  </a:cubicBezTo>
                  <a:close/>
                  <a:moveTo>
                    <a:pt x="453828" y="854136"/>
                  </a:moveTo>
                  <a:lnTo>
                    <a:pt x="188406" y="854136"/>
                  </a:lnTo>
                  <a:lnTo>
                    <a:pt x="188406" y="164039"/>
                  </a:lnTo>
                  <a:lnTo>
                    <a:pt x="464706" y="164039"/>
                  </a:lnTo>
                  <a:cubicBezTo>
                    <a:pt x="534760" y="164039"/>
                    <a:pt x="570004" y="192757"/>
                    <a:pt x="570004" y="249322"/>
                  </a:cubicBezTo>
                  <a:cubicBezTo>
                    <a:pt x="570004" y="354186"/>
                    <a:pt x="491683" y="419454"/>
                    <a:pt x="335041" y="445996"/>
                  </a:cubicBezTo>
                  <a:lnTo>
                    <a:pt x="335041" y="567829"/>
                  </a:lnTo>
                  <a:lnTo>
                    <a:pt x="392042" y="567829"/>
                  </a:lnTo>
                  <a:cubicBezTo>
                    <a:pt x="516920" y="567829"/>
                    <a:pt x="579142" y="620913"/>
                    <a:pt x="579142" y="726647"/>
                  </a:cubicBezTo>
                  <a:cubicBezTo>
                    <a:pt x="579142" y="811495"/>
                    <a:pt x="537370" y="854136"/>
                    <a:pt x="453828" y="854136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2" name="Forme libre : forme 61"/>
            <p:cNvSpPr/>
            <p:nvPr/>
          </p:nvSpPr>
          <p:spPr>
            <a:xfrm>
              <a:off x="5552537" y="3922858"/>
              <a:ext cx="854136" cy="1017740"/>
            </a:xfrm>
            <a:custGeom>
              <a:avLst/>
              <a:gdLst>
                <a:gd name="connsiteX0" fmla="*/ 774510 w 854136"/>
                <a:gd name="connsiteY0" fmla="*/ 272819 h 1017740"/>
                <a:gd name="connsiteX1" fmla="*/ 462530 w 854136"/>
                <a:gd name="connsiteY1" fmla="*/ 0 h 1017740"/>
                <a:gd name="connsiteX2" fmla="*/ 0 w 854136"/>
                <a:gd name="connsiteY2" fmla="*/ 0 h 1017740"/>
                <a:gd name="connsiteX3" fmla="*/ 0 w 854136"/>
                <a:gd name="connsiteY3" fmla="*/ 1016435 h 1017740"/>
                <a:gd name="connsiteX4" fmla="*/ 192322 w 854136"/>
                <a:gd name="connsiteY4" fmla="*/ 1016435 h 1017740"/>
                <a:gd name="connsiteX5" fmla="*/ 192322 w 854136"/>
                <a:gd name="connsiteY5" fmla="*/ 166215 h 1017740"/>
                <a:gd name="connsiteX6" fmla="*/ 450782 w 854136"/>
                <a:gd name="connsiteY6" fmla="*/ 166215 h 1017740"/>
                <a:gd name="connsiteX7" fmla="*/ 577402 w 854136"/>
                <a:gd name="connsiteY7" fmla="*/ 278475 h 1017740"/>
                <a:gd name="connsiteX8" fmla="*/ 306758 w 854136"/>
                <a:gd name="connsiteY8" fmla="*/ 488637 h 1017740"/>
                <a:gd name="connsiteX9" fmla="*/ 306758 w 854136"/>
                <a:gd name="connsiteY9" fmla="*/ 574355 h 1017740"/>
                <a:gd name="connsiteX10" fmla="*/ 616562 w 854136"/>
                <a:gd name="connsiteY10" fmla="*/ 1017741 h 1017740"/>
                <a:gd name="connsiteX11" fmla="*/ 854136 w 854136"/>
                <a:gd name="connsiteY11" fmla="*/ 1017741 h 1017740"/>
                <a:gd name="connsiteX12" fmla="*/ 531714 w 854136"/>
                <a:gd name="connsiteY12" fmla="*/ 577836 h 1017740"/>
                <a:gd name="connsiteX13" fmla="*/ 774510 w 854136"/>
                <a:gd name="connsiteY13" fmla="*/ 272819 h 101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4136" h="1017740">
                  <a:moveTo>
                    <a:pt x="774510" y="272819"/>
                  </a:moveTo>
                  <a:cubicBezTo>
                    <a:pt x="774510" y="90940"/>
                    <a:pt x="670516" y="0"/>
                    <a:pt x="462530" y="0"/>
                  </a:cubicBezTo>
                  <a:lnTo>
                    <a:pt x="0" y="0"/>
                  </a:lnTo>
                  <a:lnTo>
                    <a:pt x="0" y="1016435"/>
                  </a:lnTo>
                  <a:lnTo>
                    <a:pt x="192322" y="1016435"/>
                  </a:lnTo>
                  <a:lnTo>
                    <a:pt x="192322" y="166215"/>
                  </a:lnTo>
                  <a:lnTo>
                    <a:pt x="450782" y="166215"/>
                  </a:lnTo>
                  <a:cubicBezTo>
                    <a:pt x="535195" y="166215"/>
                    <a:pt x="577402" y="203635"/>
                    <a:pt x="577402" y="278475"/>
                  </a:cubicBezTo>
                  <a:cubicBezTo>
                    <a:pt x="577402" y="387690"/>
                    <a:pt x="487332" y="457744"/>
                    <a:pt x="306758" y="488637"/>
                  </a:cubicBezTo>
                  <a:lnTo>
                    <a:pt x="306758" y="574355"/>
                  </a:lnTo>
                  <a:lnTo>
                    <a:pt x="616562" y="1017741"/>
                  </a:lnTo>
                  <a:lnTo>
                    <a:pt x="854136" y="1017741"/>
                  </a:lnTo>
                  <a:lnTo>
                    <a:pt x="531714" y="577836"/>
                  </a:lnTo>
                  <a:cubicBezTo>
                    <a:pt x="693578" y="497340"/>
                    <a:pt x="774510" y="395522"/>
                    <a:pt x="774510" y="272819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3" name="Forme libre : forme 62"/>
            <p:cNvSpPr/>
            <p:nvPr/>
          </p:nvSpPr>
          <p:spPr>
            <a:xfrm>
              <a:off x="6531987" y="3922858"/>
              <a:ext cx="707066" cy="1018175"/>
            </a:xfrm>
            <a:custGeom>
              <a:avLst/>
              <a:gdLst>
                <a:gd name="connsiteX0" fmla="*/ 185361 w 707066"/>
                <a:gd name="connsiteY0" fmla="*/ 587409 h 1018175"/>
                <a:gd name="connsiteX1" fmla="*/ 672693 w 707066"/>
                <a:gd name="connsiteY1" fmla="*/ 587409 h 1018175"/>
                <a:gd name="connsiteX2" fmla="*/ 672693 w 707066"/>
                <a:gd name="connsiteY2" fmla="*/ 418583 h 1018175"/>
                <a:gd name="connsiteX3" fmla="*/ 187536 w 707066"/>
                <a:gd name="connsiteY3" fmla="*/ 418583 h 1018175"/>
                <a:gd name="connsiteX4" fmla="*/ 187536 w 707066"/>
                <a:gd name="connsiteY4" fmla="*/ 162299 h 1018175"/>
                <a:gd name="connsiteX5" fmla="*/ 697059 w 707066"/>
                <a:gd name="connsiteY5" fmla="*/ 162299 h 1018175"/>
                <a:gd name="connsiteX6" fmla="*/ 697059 w 707066"/>
                <a:gd name="connsiteY6" fmla="*/ 0 h 1018175"/>
                <a:gd name="connsiteX7" fmla="*/ 0 w 707066"/>
                <a:gd name="connsiteY7" fmla="*/ 0 h 1018175"/>
                <a:gd name="connsiteX8" fmla="*/ 0 w 707066"/>
                <a:gd name="connsiteY8" fmla="*/ 1018176 h 1018175"/>
                <a:gd name="connsiteX9" fmla="*/ 707066 w 707066"/>
                <a:gd name="connsiteY9" fmla="*/ 1018176 h 1018175"/>
                <a:gd name="connsiteX10" fmla="*/ 707066 w 707066"/>
                <a:gd name="connsiteY10" fmla="*/ 854136 h 1018175"/>
                <a:gd name="connsiteX11" fmla="*/ 185361 w 707066"/>
                <a:gd name="connsiteY11" fmla="*/ 854136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7066" h="1018175">
                  <a:moveTo>
                    <a:pt x="185361" y="587409"/>
                  </a:moveTo>
                  <a:lnTo>
                    <a:pt x="672693" y="587409"/>
                  </a:lnTo>
                  <a:lnTo>
                    <a:pt x="672693" y="418583"/>
                  </a:lnTo>
                  <a:lnTo>
                    <a:pt x="187536" y="418583"/>
                  </a:lnTo>
                  <a:lnTo>
                    <a:pt x="187536" y="162299"/>
                  </a:lnTo>
                  <a:lnTo>
                    <a:pt x="697059" y="162299"/>
                  </a:lnTo>
                  <a:lnTo>
                    <a:pt x="697059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7066" y="1018176"/>
                  </a:lnTo>
                  <a:lnTo>
                    <a:pt x="707066" y="854136"/>
                  </a:lnTo>
                  <a:lnTo>
                    <a:pt x="185361" y="85413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4" name="Forme libre : forme 63"/>
            <p:cNvSpPr/>
            <p:nvPr/>
          </p:nvSpPr>
          <p:spPr>
            <a:xfrm>
              <a:off x="7343047" y="3922858"/>
              <a:ext cx="772334" cy="1018175"/>
            </a:xfrm>
            <a:custGeom>
              <a:avLst/>
              <a:gdLst>
                <a:gd name="connsiteX0" fmla="*/ 772334 w 772334"/>
                <a:gd name="connsiteY0" fmla="*/ 0 h 1018175"/>
                <a:gd name="connsiteX1" fmla="*/ 0 w 772334"/>
                <a:gd name="connsiteY1" fmla="*/ 0 h 1018175"/>
                <a:gd name="connsiteX2" fmla="*/ 0 w 772334"/>
                <a:gd name="connsiteY2" fmla="*/ 164039 h 1018175"/>
                <a:gd name="connsiteX3" fmla="*/ 291964 w 772334"/>
                <a:gd name="connsiteY3" fmla="*/ 164039 h 1018175"/>
                <a:gd name="connsiteX4" fmla="*/ 291964 w 772334"/>
                <a:gd name="connsiteY4" fmla="*/ 1018176 h 1018175"/>
                <a:gd name="connsiteX5" fmla="*/ 480370 w 772334"/>
                <a:gd name="connsiteY5" fmla="*/ 1018176 h 1018175"/>
                <a:gd name="connsiteX6" fmla="*/ 480370 w 772334"/>
                <a:gd name="connsiteY6" fmla="*/ 164039 h 1018175"/>
                <a:gd name="connsiteX7" fmla="*/ 772334 w 772334"/>
                <a:gd name="connsiteY7" fmla="*/ 164039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2334" h="1018175">
                  <a:moveTo>
                    <a:pt x="772334" y="0"/>
                  </a:moveTo>
                  <a:lnTo>
                    <a:pt x="0" y="0"/>
                  </a:lnTo>
                  <a:lnTo>
                    <a:pt x="0" y="164039"/>
                  </a:lnTo>
                  <a:lnTo>
                    <a:pt x="291964" y="164039"/>
                  </a:lnTo>
                  <a:lnTo>
                    <a:pt x="291964" y="1018176"/>
                  </a:lnTo>
                  <a:lnTo>
                    <a:pt x="480370" y="1018176"/>
                  </a:lnTo>
                  <a:lnTo>
                    <a:pt x="480370" y="164039"/>
                  </a:lnTo>
                  <a:lnTo>
                    <a:pt x="772334" y="16403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5" name="Forme libre : forme 64"/>
            <p:cNvSpPr/>
            <p:nvPr/>
          </p:nvSpPr>
          <p:spPr>
            <a:xfrm>
              <a:off x="8062732" y="3922858"/>
              <a:ext cx="1076480" cy="1018175"/>
            </a:xfrm>
            <a:custGeom>
              <a:avLst/>
              <a:gdLst>
                <a:gd name="connsiteX0" fmla="*/ 432072 w 1076480"/>
                <a:gd name="connsiteY0" fmla="*/ 0 h 1018175"/>
                <a:gd name="connsiteX1" fmla="*/ 0 w 1076480"/>
                <a:gd name="connsiteY1" fmla="*/ 1018176 h 1018175"/>
                <a:gd name="connsiteX2" fmla="*/ 193627 w 1076480"/>
                <a:gd name="connsiteY2" fmla="*/ 1018176 h 1018175"/>
                <a:gd name="connsiteX3" fmla="*/ 529103 w 1076480"/>
                <a:gd name="connsiteY3" fmla="*/ 194498 h 1018175"/>
                <a:gd name="connsiteX4" fmla="*/ 689227 w 1076480"/>
                <a:gd name="connsiteY4" fmla="*/ 576531 h 1018175"/>
                <a:gd name="connsiteX5" fmla="*/ 484286 w 1076480"/>
                <a:gd name="connsiteY5" fmla="*/ 576531 h 1018175"/>
                <a:gd name="connsiteX6" fmla="*/ 419454 w 1076480"/>
                <a:gd name="connsiteY6" fmla="*/ 740571 h 1018175"/>
                <a:gd name="connsiteX7" fmla="*/ 757540 w 1076480"/>
                <a:gd name="connsiteY7" fmla="*/ 740571 h 1018175"/>
                <a:gd name="connsiteX8" fmla="*/ 873281 w 1076480"/>
                <a:gd name="connsiteY8" fmla="*/ 1018176 h 1018175"/>
                <a:gd name="connsiteX9" fmla="*/ 1076481 w 1076480"/>
                <a:gd name="connsiteY9" fmla="*/ 1018176 h 1018175"/>
                <a:gd name="connsiteX10" fmla="*/ 634837 w 1076480"/>
                <a:gd name="connsiteY10" fmla="*/ 0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6480" h="1018175">
                  <a:moveTo>
                    <a:pt x="432072" y="0"/>
                  </a:moveTo>
                  <a:lnTo>
                    <a:pt x="0" y="1018176"/>
                  </a:lnTo>
                  <a:lnTo>
                    <a:pt x="193627" y="1018176"/>
                  </a:lnTo>
                  <a:lnTo>
                    <a:pt x="529103" y="194498"/>
                  </a:lnTo>
                  <a:lnTo>
                    <a:pt x="689227" y="576531"/>
                  </a:lnTo>
                  <a:lnTo>
                    <a:pt x="484286" y="576531"/>
                  </a:lnTo>
                  <a:lnTo>
                    <a:pt x="419454" y="740571"/>
                  </a:lnTo>
                  <a:lnTo>
                    <a:pt x="757540" y="740571"/>
                  </a:lnTo>
                  <a:lnTo>
                    <a:pt x="873281" y="1018176"/>
                  </a:lnTo>
                  <a:lnTo>
                    <a:pt x="1076481" y="1018176"/>
                  </a:lnTo>
                  <a:lnTo>
                    <a:pt x="634837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6" name="Forme libre : forme 65"/>
            <p:cNvSpPr/>
            <p:nvPr/>
          </p:nvSpPr>
          <p:spPr>
            <a:xfrm>
              <a:off x="9264527" y="3916330"/>
              <a:ext cx="847174" cy="1031664"/>
            </a:xfrm>
            <a:custGeom>
              <a:avLst/>
              <a:gdLst>
                <a:gd name="connsiteX0" fmla="*/ 0 w 847174"/>
                <a:gd name="connsiteY0" fmla="*/ 501257 h 1031664"/>
                <a:gd name="connsiteX1" fmla="*/ 538676 w 847174"/>
                <a:gd name="connsiteY1" fmla="*/ 1031665 h 1031664"/>
                <a:gd name="connsiteX2" fmla="*/ 846740 w 847174"/>
                <a:gd name="connsiteY2" fmla="*/ 977711 h 1031664"/>
                <a:gd name="connsiteX3" fmla="*/ 846740 w 847174"/>
                <a:gd name="connsiteY3" fmla="*/ 554776 h 1031664"/>
                <a:gd name="connsiteX4" fmla="*/ 658333 w 847174"/>
                <a:gd name="connsiteY4" fmla="*/ 554776 h 1031664"/>
                <a:gd name="connsiteX5" fmla="*/ 658333 w 847174"/>
                <a:gd name="connsiteY5" fmla="*/ 851091 h 1031664"/>
                <a:gd name="connsiteX6" fmla="*/ 541722 w 847174"/>
                <a:gd name="connsiteY6" fmla="*/ 868061 h 1031664"/>
                <a:gd name="connsiteX7" fmla="*/ 195803 w 847174"/>
                <a:gd name="connsiteY7" fmla="*/ 501692 h 1031664"/>
                <a:gd name="connsiteX8" fmla="*/ 562608 w 847174"/>
                <a:gd name="connsiteY8" fmla="*/ 163605 h 1031664"/>
                <a:gd name="connsiteX9" fmla="*/ 847174 w 847174"/>
                <a:gd name="connsiteY9" fmla="*/ 220606 h 1031664"/>
                <a:gd name="connsiteX10" fmla="*/ 847174 w 847174"/>
                <a:gd name="connsiteY10" fmla="*/ 49604 h 1031664"/>
                <a:gd name="connsiteX11" fmla="*/ 548248 w 847174"/>
                <a:gd name="connsiteY11" fmla="*/ 1 h 1031664"/>
                <a:gd name="connsiteX12" fmla="*/ 0 w 847174"/>
                <a:gd name="connsiteY12" fmla="*/ 501257 h 103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7174" h="1031664">
                  <a:moveTo>
                    <a:pt x="0" y="501257"/>
                  </a:moveTo>
                  <a:cubicBezTo>
                    <a:pt x="0" y="854572"/>
                    <a:pt x="179704" y="1031665"/>
                    <a:pt x="538676" y="1031665"/>
                  </a:cubicBezTo>
                  <a:cubicBezTo>
                    <a:pt x="662249" y="1031665"/>
                    <a:pt x="764937" y="1013825"/>
                    <a:pt x="846740" y="977711"/>
                  </a:cubicBezTo>
                  <a:lnTo>
                    <a:pt x="846740" y="554776"/>
                  </a:lnTo>
                  <a:lnTo>
                    <a:pt x="658333" y="554776"/>
                  </a:lnTo>
                  <a:lnTo>
                    <a:pt x="658333" y="851091"/>
                  </a:lnTo>
                  <a:cubicBezTo>
                    <a:pt x="614822" y="862404"/>
                    <a:pt x="575661" y="868061"/>
                    <a:pt x="541722" y="868061"/>
                  </a:cubicBezTo>
                  <a:cubicBezTo>
                    <a:pt x="311109" y="868061"/>
                    <a:pt x="195803" y="745793"/>
                    <a:pt x="195803" y="501692"/>
                  </a:cubicBezTo>
                  <a:cubicBezTo>
                    <a:pt x="195803" y="276301"/>
                    <a:pt x="318072" y="163605"/>
                    <a:pt x="562608" y="163605"/>
                  </a:cubicBezTo>
                  <a:cubicBezTo>
                    <a:pt x="664425" y="163605"/>
                    <a:pt x="759716" y="182750"/>
                    <a:pt x="847174" y="220606"/>
                  </a:cubicBezTo>
                  <a:lnTo>
                    <a:pt x="847174" y="49604"/>
                  </a:lnTo>
                  <a:cubicBezTo>
                    <a:pt x="759281" y="16535"/>
                    <a:pt x="659639" y="1"/>
                    <a:pt x="548248" y="1"/>
                  </a:cubicBezTo>
                  <a:cubicBezTo>
                    <a:pt x="182749" y="-434"/>
                    <a:pt x="0" y="166651"/>
                    <a:pt x="0" y="501257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7" name="Forme libre : forme 66"/>
            <p:cNvSpPr/>
            <p:nvPr/>
          </p:nvSpPr>
          <p:spPr>
            <a:xfrm>
              <a:off x="10325780" y="3922858"/>
              <a:ext cx="907655" cy="1018175"/>
            </a:xfrm>
            <a:custGeom>
              <a:avLst/>
              <a:gdLst>
                <a:gd name="connsiteX0" fmla="*/ 726211 w 907655"/>
                <a:gd name="connsiteY0" fmla="*/ 741876 h 1018175"/>
                <a:gd name="connsiteX1" fmla="*/ 188841 w 907655"/>
                <a:gd name="connsiteY1" fmla="*/ 0 h 1018175"/>
                <a:gd name="connsiteX2" fmla="*/ 0 w 907655"/>
                <a:gd name="connsiteY2" fmla="*/ 0 h 1018175"/>
                <a:gd name="connsiteX3" fmla="*/ 0 w 907655"/>
                <a:gd name="connsiteY3" fmla="*/ 1018176 h 1018175"/>
                <a:gd name="connsiteX4" fmla="*/ 181444 w 907655"/>
                <a:gd name="connsiteY4" fmla="*/ 1018176 h 1018175"/>
                <a:gd name="connsiteX5" fmla="*/ 181444 w 907655"/>
                <a:gd name="connsiteY5" fmla="*/ 260636 h 1018175"/>
                <a:gd name="connsiteX6" fmla="*/ 718814 w 907655"/>
                <a:gd name="connsiteY6" fmla="*/ 1018176 h 1018175"/>
                <a:gd name="connsiteX7" fmla="*/ 907655 w 907655"/>
                <a:gd name="connsiteY7" fmla="*/ 1018176 h 1018175"/>
                <a:gd name="connsiteX8" fmla="*/ 907655 w 907655"/>
                <a:gd name="connsiteY8" fmla="*/ 0 h 1018175"/>
                <a:gd name="connsiteX9" fmla="*/ 726211 w 907655"/>
                <a:gd name="connsiteY9" fmla="*/ 0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7655" h="1018175">
                  <a:moveTo>
                    <a:pt x="726211" y="741876"/>
                  </a:moveTo>
                  <a:lnTo>
                    <a:pt x="188841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181444" y="1018176"/>
                  </a:lnTo>
                  <a:lnTo>
                    <a:pt x="181444" y="260636"/>
                  </a:lnTo>
                  <a:lnTo>
                    <a:pt x="718814" y="1018176"/>
                  </a:lnTo>
                  <a:lnTo>
                    <a:pt x="907655" y="1018176"/>
                  </a:lnTo>
                  <a:lnTo>
                    <a:pt x="907655" y="0"/>
                  </a:lnTo>
                  <a:lnTo>
                    <a:pt x="726211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8" name="Forme libre : forme 67"/>
            <p:cNvSpPr/>
            <p:nvPr/>
          </p:nvSpPr>
          <p:spPr>
            <a:xfrm>
              <a:off x="11483628" y="3922858"/>
              <a:ext cx="706631" cy="1018175"/>
            </a:xfrm>
            <a:custGeom>
              <a:avLst/>
              <a:gdLst>
                <a:gd name="connsiteX0" fmla="*/ 184925 w 706631"/>
                <a:gd name="connsiteY0" fmla="*/ 587409 h 1018175"/>
                <a:gd name="connsiteX1" fmla="*/ 672257 w 706631"/>
                <a:gd name="connsiteY1" fmla="*/ 587409 h 1018175"/>
                <a:gd name="connsiteX2" fmla="*/ 672257 w 706631"/>
                <a:gd name="connsiteY2" fmla="*/ 418583 h 1018175"/>
                <a:gd name="connsiteX3" fmla="*/ 187101 w 706631"/>
                <a:gd name="connsiteY3" fmla="*/ 418583 h 1018175"/>
                <a:gd name="connsiteX4" fmla="*/ 187101 w 706631"/>
                <a:gd name="connsiteY4" fmla="*/ 162299 h 1018175"/>
                <a:gd name="connsiteX5" fmla="*/ 696624 w 706631"/>
                <a:gd name="connsiteY5" fmla="*/ 162299 h 1018175"/>
                <a:gd name="connsiteX6" fmla="*/ 696624 w 706631"/>
                <a:gd name="connsiteY6" fmla="*/ 0 h 1018175"/>
                <a:gd name="connsiteX7" fmla="*/ 0 w 706631"/>
                <a:gd name="connsiteY7" fmla="*/ 0 h 1018175"/>
                <a:gd name="connsiteX8" fmla="*/ 0 w 706631"/>
                <a:gd name="connsiteY8" fmla="*/ 1018176 h 1018175"/>
                <a:gd name="connsiteX9" fmla="*/ 706632 w 706631"/>
                <a:gd name="connsiteY9" fmla="*/ 1018176 h 1018175"/>
                <a:gd name="connsiteX10" fmla="*/ 706632 w 706631"/>
                <a:gd name="connsiteY10" fmla="*/ 854136 h 1018175"/>
                <a:gd name="connsiteX11" fmla="*/ 184925 w 706631"/>
                <a:gd name="connsiteY11" fmla="*/ 854136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6631" h="1018175">
                  <a:moveTo>
                    <a:pt x="184925" y="587409"/>
                  </a:moveTo>
                  <a:lnTo>
                    <a:pt x="672257" y="587409"/>
                  </a:lnTo>
                  <a:lnTo>
                    <a:pt x="672257" y="418583"/>
                  </a:lnTo>
                  <a:lnTo>
                    <a:pt x="187101" y="418583"/>
                  </a:lnTo>
                  <a:lnTo>
                    <a:pt x="187101" y="162299"/>
                  </a:lnTo>
                  <a:lnTo>
                    <a:pt x="696624" y="162299"/>
                  </a:lnTo>
                  <a:lnTo>
                    <a:pt x="696624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6632" y="1018176"/>
                  </a:lnTo>
                  <a:lnTo>
                    <a:pt x="706632" y="854136"/>
                  </a:lnTo>
                  <a:lnTo>
                    <a:pt x="184925" y="85413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9" name="Forme libre : forme 68"/>
            <p:cNvSpPr/>
            <p:nvPr/>
          </p:nvSpPr>
          <p:spPr>
            <a:xfrm>
              <a:off x="4575698" y="1919575"/>
              <a:ext cx="1178734" cy="1677378"/>
            </a:xfrm>
            <a:custGeom>
              <a:avLst/>
              <a:gdLst>
                <a:gd name="connsiteX0" fmla="*/ 1178734 w 1178734"/>
                <a:gd name="connsiteY0" fmla="*/ 1370186 h 1677378"/>
                <a:gd name="connsiteX1" fmla="*/ 341567 w 1178734"/>
                <a:gd name="connsiteY1" fmla="*/ 1370186 h 1677378"/>
                <a:gd name="connsiteX2" fmla="*/ 341567 w 1178734"/>
                <a:gd name="connsiteY2" fmla="*/ 986412 h 1677378"/>
                <a:gd name="connsiteX3" fmla="*/ 1123909 w 1178734"/>
                <a:gd name="connsiteY3" fmla="*/ 986412 h 1677378"/>
                <a:gd name="connsiteX4" fmla="*/ 1123909 w 1178734"/>
                <a:gd name="connsiteY4" fmla="*/ 671387 h 1677378"/>
                <a:gd name="connsiteX5" fmla="*/ 345049 w 1178734"/>
                <a:gd name="connsiteY5" fmla="*/ 671387 h 1677378"/>
                <a:gd name="connsiteX6" fmla="*/ 345049 w 1178734"/>
                <a:gd name="connsiteY6" fmla="*/ 305018 h 1677378"/>
                <a:gd name="connsiteX7" fmla="*/ 1162635 w 1178734"/>
                <a:gd name="connsiteY7" fmla="*/ 305018 h 1677378"/>
                <a:gd name="connsiteX8" fmla="*/ 1162635 w 1178734"/>
                <a:gd name="connsiteY8" fmla="*/ 0 h 1677378"/>
                <a:gd name="connsiteX9" fmla="*/ 0 w 1178734"/>
                <a:gd name="connsiteY9" fmla="*/ 0 h 1677378"/>
                <a:gd name="connsiteX10" fmla="*/ 0 w 1178734"/>
                <a:gd name="connsiteY10" fmla="*/ 1677379 h 1677378"/>
                <a:gd name="connsiteX11" fmla="*/ 1178734 w 1178734"/>
                <a:gd name="connsiteY11" fmla="*/ 1677379 h 167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8734" h="1677378">
                  <a:moveTo>
                    <a:pt x="1178734" y="1370186"/>
                  </a:moveTo>
                  <a:lnTo>
                    <a:pt x="341567" y="1370186"/>
                  </a:lnTo>
                  <a:lnTo>
                    <a:pt x="341567" y="986412"/>
                  </a:lnTo>
                  <a:lnTo>
                    <a:pt x="1123909" y="986412"/>
                  </a:lnTo>
                  <a:lnTo>
                    <a:pt x="1123909" y="671387"/>
                  </a:lnTo>
                  <a:lnTo>
                    <a:pt x="345049" y="671387"/>
                  </a:lnTo>
                  <a:lnTo>
                    <a:pt x="345049" y="305018"/>
                  </a:lnTo>
                  <a:lnTo>
                    <a:pt x="1162635" y="305018"/>
                  </a:lnTo>
                  <a:lnTo>
                    <a:pt x="1162635" y="0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1178734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70" name="Forme libre : forme 69"/>
            <p:cNvSpPr/>
            <p:nvPr/>
          </p:nvSpPr>
          <p:spPr>
            <a:xfrm>
              <a:off x="7818631" y="1908698"/>
              <a:ext cx="1334941" cy="1700440"/>
            </a:xfrm>
            <a:custGeom>
              <a:avLst/>
              <a:gdLst>
                <a:gd name="connsiteX0" fmla="*/ 779296 w 1334941"/>
                <a:gd name="connsiteY0" fmla="*/ 684440 h 1700440"/>
                <a:gd name="connsiteX1" fmla="*/ 523446 w 1334941"/>
                <a:gd name="connsiteY1" fmla="*/ 684440 h 1700440"/>
                <a:gd name="connsiteX2" fmla="*/ 347224 w 1334941"/>
                <a:gd name="connsiteY2" fmla="*/ 524317 h 1700440"/>
                <a:gd name="connsiteX3" fmla="*/ 735784 w 1334941"/>
                <a:gd name="connsiteY3" fmla="*/ 306758 h 1700440"/>
                <a:gd name="connsiteX4" fmla="*/ 1247483 w 1334941"/>
                <a:gd name="connsiteY4" fmla="*/ 396827 h 1700440"/>
                <a:gd name="connsiteX5" fmla="*/ 1277506 w 1334941"/>
                <a:gd name="connsiteY5" fmla="*/ 408140 h 1700440"/>
                <a:gd name="connsiteX6" fmla="*/ 1277506 w 1334941"/>
                <a:gd name="connsiteY6" fmla="*/ 85718 h 1700440"/>
                <a:gd name="connsiteX7" fmla="*/ 1262277 w 1334941"/>
                <a:gd name="connsiteY7" fmla="*/ 80932 h 1700440"/>
                <a:gd name="connsiteX8" fmla="*/ 735784 w 1334941"/>
                <a:gd name="connsiteY8" fmla="*/ 0 h 1700440"/>
                <a:gd name="connsiteX9" fmla="*/ 0 w 1334941"/>
                <a:gd name="connsiteY9" fmla="*/ 524752 h 1700440"/>
                <a:gd name="connsiteX10" fmla="*/ 523446 w 1334941"/>
                <a:gd name="connsiteY10" fmla="*/ 1003817 h 1700440"/>
                <a:gd name="connsiteX11" fmla="*/ 779296 w 1334941"/>
                <a:gd name="connsiteY11" fmla="*/ 1003817 h 1700440"/>
                <a:gd name="connsiteX12" fmla="*/ 987717 w 1334941"/>
                <a:gd name="connsiteY12" fmla="*/ 1164375 h 1700440"/>
                <a:gd name="connsiteX13" fmla="*/ 634401 w 1334941"/>
                <a:gd name="connsiteY13" fmla="*/ 1393247 h 1700440"/>
                <a:gd name="connsiteX14" fmla="*/ 87459 w 1334941"/>
                <a:gd name="connsiteY14" fmla="*/ 1303178 h 1700440"/>
                <a:gd name="connsiteX15" fmla="*/ 57435 w 1334941"/>
                <a:gd name="connsiteY15" fmla="*/ 1291865 h 1700440"/>
                <a:gd name="connsiteX16" fmla="*/ 57435 w 1334941"/>
                <a:gd name="connsiteY16" fmla="*/ 1614287 h 1700440"/>
                <a:gd name="connsiteX17" fmla="*/ 72664 w 1334941"/>
                <a:gd name="connsiteY17" fmla="*/ 1619508 h 1700440"/>
                <a:gd name="connsiteX18" fmla="*/ 634401 w 1334941"/>
                <a:gd name="connsiteY18" fmla="*/ 1700440 h 1700440"/>
                <a:gd name="connsiteX19" fmla="*/ 1334941 w 1334941"/>
                <a:gd name="connsiteY19" fmla="*/ 1164375 h 1700440"/>
                <a:gd name="connsiteX20" fmla="*/ 779296 w 1334941"/>
                <a:gd name="connsiteY20" fmla="*/ 684440 h 170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34941" h="1700440">
                  <a:moveTo>
                    <a:pt x="779296" y="684440"/>
                  </a:moveTo>
                  <a:lnTo>
                    <a:pt x="523446" y="684440"/>
                  </a:lnTo>
                  <a:cubicBezTo>
                    <a:pt x="403354" y="684440"/>
                    <a:pt x="347224" y="633531"/>
                    <a:pt x="347224" y="524317"/>
                  </a:cubicBezTo>
                  <a:cubicBezTo>
                    <a:pt x="347224" y="378117"/>
                    <a:pt x="474278" y="306758"/>
                    <a:pt x="735784" y="306758"/>
                  </a:cubicBezTo>
                  <a:cubicBezTo>
                    <a:pt x="915052" y="306758"/>
                    <a:pt x="1086924" y="337216"/>
                    <a:pt x="1247483" y="396827"/>
                  </a:cubicBezTo>
                  <a:lnTo>
                    <a:pt x="1277506" y="408140"/>
                  </a:lnTo>
                  <a:lnTo>
                    <a:pt x="1277506" y="85718"/>
                  </a:lnTo>
                  <a:lnTo>
                    <a:pt x="1262277" y="80932"/>
                  </a:lnTo>
                  <a:cubicBezTo>
                    <a:pt x="1096932" y="26977"/>
                    <a:pt x="919839" y="0"/>
                    <a:pt x="735784" y="0"/>
                  </a:cubicBezTo>
                  <a:cubicBezTo>
                    <a:pt x="247582" y="0"/>
                    <a:pt x="0" y="176658"/>
                    <a:pt x="0" y="524752"/>
                  </a:cubicBezTo>
                  <a:cubicBezTo>
                    <a:pt x="0" y="842823"/>
                    <a:pt x="176223" y="1003817"/>
                    <a:pt x="523446" y="1003817"/>
                  </a:cubicBezTo>
                  <a:lnTo>
                    <a:pt x="779296" y="1003817"/>
                  </a:lnTo>
                  <a:cubicBezTo>
                    <a:pt x="965961" y="1003817"/>
                    <a:pt x="987717" y="1095191"/>
                    <a:pt x="987717" y="1164375"/>
                  </a:cubicBezTo>
                  <a:cubicBezTo>
                    <a:pt x="987717" y="1318407"/>
                    <a:pt x="871976" y="1393247"/>
                    <a:pt x="634401" y="1393247"/>
                  </a:cubicBezTo>
                  <a:cubicBezTo>
                    <a:pt x="431637" y="1393247"/>
                    <a:pt x="247582" y="1362789"/>
                    <a:pt x="87459" y="1303178"/>
                  </a:cubicBezTo>
                  <a:lnTo>
                    <a:pt x="57435" y="1291865"/>
                  </a:lnTo>
                  <a:lnTo>
                    <a:pt x="57435" y="1614287"/>
                  </a:lnTo>
                  <a:lnTo>
                    <a:pt x="72664" y="1619508"/>
                  </a:lnTo>
                  <a:cubicBezTo>
                    <a:pt x="237574" y="1673463"/>
                    <a:pt x="426850" y="1700440"/>
                    <a:pt x="634401" y="1700440"/>
                  </a:cubicBezTo>
                  <a:cubicBezTo>
                    <a:pt x="1099107" y="1700440"/>
                    <a:pt x="1334941" y="1520302"/>
                    <a:pt x="1334941" y="1164375"/>
                  </a:cubicBezTo>
                  <a:cubicBezTo>
                    <a:pt x="1334941" y="845434"/>
                    <a:pt x="1148276" y="684440"/>
                    <a:pt x="779296" y="684440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71" name="Forme libre : forme 70"/>
            <p:cNvSpPr/>
            <p:nvPr/>
          </p:nvSpPr>
          <p:spPr>
            <a:xfrm>
              <a:off x="9253214" y="1919575"/>
              <a:ext cx="1283161" cy="1677378"/>
            </a:xfrm>
            <a:custGeom>
              <a:avLst/>
              <a:gdLst>
                <a:gd name="connsiteX0" fmla="*/ 467752 w 1283161"/>
                <a:gd name="connsiteY0" fmla="*/ 1677379 h 1677378"/>
                <a:gd name="connsiteX1" fmla="*/ 814975 w 1283161"/>
                <a:gd name="connsiteY1" fmla="*/ 1677379 h 1677378"/>
                <a:gd name="connsiteX2" fmla="*/ 814975 w 1283161"/>
                <a:gd name="connsiteY2" fmla="*/ 307193 h 1677378"/>
                <a:gd name="connsiteX3" fmla="*/ 1283162 w 1283161"/>
                <a:gd name="connsiteY3" fmla="*/ 307193 h 1677378"/>
                <a:gd name="connsiteX4" fmla="*/ 1283162 w 1283161"/>
                <a:gd name="connsiteY4" fmla="*/ 0 h 1677378"/>
                <a:gd name="connsiteX5" fmla="*/ 0 w 1283161"/>
                <a:gd name="connsiteY5" fmla="*/ 0 h 1677378"/>
                <a:gd name="connsiteX6" fmla="*/ 0 w 1283161"/>
                <a:gd name="connsiteY6" fmla="*/ 307193 h 1677378"/>
                <a:gd name="connsiteX7" fmla="*/ 467752 w 1283161"/>
                <a:gd name="connsiteY7" fmla="*/ 307193 h 167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3161" h="1677378">
                  <a:moveTo>
                    <a:pt x="467752" y="1677379"/>
                  </a:moveTo>
                  <a:lnTo>
                    <a:pt x="814975" y="1677379"/>
                  </a:lnTo>
                  <a:lnTo>
                    <a:pt x="814975" y="307193"/>
                  </a:lnTo>
                  <a:lnTo>
                    <a:pt x="1283162" y="307193"/>
                  </a:lnTo>
                  <a:lnTo>
                    <a:pt x="1283162" y="0"/>
                  </a:lnTo>
                  <a:lnTo>
                    <a:pt x="0" y="0"/>
                  </a:lnTo>
                  <a:lnTo>
                    <a:pt x="0" y="307193"/>
                  </a:lnTo>
                  <a:lnTo>
                    <a:pt x="467752" y="307193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72" name="Forme libre : forme 71"/>
            <p:cNvSpPr/>
            <p:nvPr/>
          </p:nvSpPr>
          <p:spPr>
            <a:xfrm>
              <a:off x="10396269" y="1919575"/>
              <a:ext cx="1793990" cy="1677378"/>
            </a:xfrm>
            <a:custGeom>
              <a:avLst/>
              <a:gdLst>
                <a:gd name="connsiteX0" fmla="*/ 359407 w 1793990"/>
                <a:gd name="connsiteY0" fmla="*/ 1677379 h 1677378"/>
                <a:gd name="connsiteX1" fmla="*/ 882419 w 1793990"/>
                <a:gd name="connsiteY1" fmla="*/ 392476 h 1677378"/>
                <a:gd name="connsiteX2" fmla="*/ 1105199 w 1793990"/>
                <a:gd name="connsiteY2" fmla="*/ 924625 h 1677378"/>
                <a:gd name="connsiteX3" fmla="*/ 794960 w 1793990"/>
                <a:gd name="connsiteY3" fmla="*/ 924625 h 1677378"/>
                <a:gd name="connsiteX4" fmla="*/ 673127 w 1793990"/>
                <a:gd name="connsiteY4" fmla="*/ 1231818 h 1677378"/>
                <a:gd name="connsiteX5" fmla="*/ 1233559 w 1793990"/>
                <a:gd name="connsiteY5" fmla="*/ 1231818 h 1677378"/>
                <a:gd name="connsiteX6" fmla="*/ 1419790 w 1793990"/>
                <a:gd name="connsiteY6" fmla="*/ 1677379 h 1677378"/>
                <a:gd name="connsiteX7" fmla="*/ 1793991 w 1793990"/>
                <a:gd name="connsiteY7" fmla="*/ 1677379 h 1677378"/>
                <a:gd name="connsiteX8" fmla="*/ 1066909 w 1793990"/>
                <a:gd name="connsiteY8" fmla="*/ 0 h 1677378"/>
                <a:gd name="connsiteX9" fmla="*/ 711852 w 1793990"/>
                <a:gd name="connsiteY9" fmla="*/ 0 h 1677378"/>
                <a:gd name="connsiteX10" fmla="*/ 0 w 1793990"/>
                <a:gd name="connsiteY10" fmla="*/ 1677379 h 167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3990" h="1677378">
                  <a:moveTo>
                    <a:pt x="359407" y="1677379"/>
                  </a:moveTo>
                  <a:lnTo>
                    <a:pt x="882419" y="392476"/>
                  </a:lnTo>
                  <a:lnTo>
                    <a:pt x="1105199" y="924625"/>
                  </a:lnTo>
                  <a:lnTo>
                    <a:pt x="794960" y="924625"/>
                  </a:lnTo>
                  <a:lnTo>
                    <a:pt x="673127" y="1231818"/>
                  </a:lnTo>
                  <a:lnTo>
                    <a:pt x="1233559" y="1231818"/>
                  </a:lnTo>
                  <a:lnTo>
                    <a:pt x="1419790" y="1677379"/>
                  </a:lnTo>
                  <a:lnTo>
                    <a:pt x="1793991" y="1677379"/>
                  </a:lnTo>
                  <a:lnTo>
                    <a:pt x="1066909" y="0"/>
                  </a:lnTo>
                  <a:lnTo>
                    <a:pt x="711852" y="0"/>
                  </a:lnTo>
                  <a:lnTo>
                    <a:pt x="0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73" name="Forme libre : forme 72"/>
            <p:cNvSpPr/>
            <p:nvPr/>
          </p:nvSpPr>
          <p:spPr>
            <a:xfrm>
              <a:off x="6047702" y="1919575"/>
              <a:ext cx="1500285" cy="1677378"/>
            </a:xfrm>
            <a:custGeom>
              <a:avLst/>
              <a:gdLst>
                <a:gd name="connsiteX0" fmla="*/ 335911 w 1500285"/>
                <a:gd name="connsiteY0" fmla="*/ 510393 h 1677378"/>
                <a:gd name="connsiteX1" fmla="*/ 1163940 w 1500285"/>
                <a:gd name="connsiteY1" fmla="*/ 1677379 h 1677378"/>
                <a:gd name="connsiteX2" fmla="*/ 1500286 w 1500285"/>
                <a:gd name="connsiteY2" fmla="*/ 1677379 h 1677378"/>
                <a:gd name="connsiteX3" fmla="*/ 1500286 w 1500285"/>
                <a:gd name="connsiteY3" fmla="*/ 0 h 1677378"/>
                <a:gd name="connsiteX4" fmla="*/ 1164810 w 1500285"/>
                <a:gd name="connsiteY4" fmla="*/ 0 h 1677378"/>
                <a:gd name="connsiteX5" fmla="*/ 1164810 w 1500285"/>
                <a:gd name="connsiteY5" fmla="*/ 1143054 h 1677378"/>
                <a:gd name="connsiteX6" fmla="*/ 335911 w 1500285"/>
                <a:gd name="connsiteY6" fmla="*/ 1305 h 1677378"/>
                <a:gd name="connsiteX7" fmla="*/ 0 w 1500285"/>
                <a:gd name="connsiteY7" fmla="*/ 0 h 1677378"/>
                <a:gd name="connsiteX8" fmla="*/ 0 w 1500285"/>
                <a:gd name="connsiteY8" fmla="*/ 1677379 h 1677378"/>
                <a:gd name="connsiteX9" fmla="*/ 335911 w 1500285"/>
                <a:gd name="connsiteY9" fmla="*/ 1677379 h 167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0285" h="1677378">
                  <a:moveTo>
                    <a:pt x="335911" y="510393"/>
                  </a:moveTo>
                  <a:lnTo>
                    <a:pt x="1163940" y="1677379"/>
                  </a:lnTo>
                  <a:lnTo>
                    <a:pt x="1500286" y="1677379"/>
                  </a:lnTo>
                  <a:lnTo>
                    <a:pt x="1500286" y="0"/>
                  </a:lnTo>
                  <a:lnTo>
                    <a:pt x="1164810" y="0"/>
                  </a:lnTo>
                  <a:lnTo>
                    <a:pt x="1164810" y="1143054"/>
                  </a:lnTo>
                  <a:lnTo>
                    <a:pt x="335911" y="1305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335911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74" name="Forme libre : forme 73"/>
            <p:cNvSpPr/>
            <p:nvPr/>
          </p:nvSpPr>
          <p:spPr>
            <a:xfrm>
              <a:off x="0" y="1468794"/>
              <a:ext cx="3918670" cy="3918670"/>
            </a:xfrm>
            <a:custGeom>
              <a:avLst/>
              <a:gdLst>
                <a:gd name="connsiteX0" fmla="*/ 1959335 w 3918670"/>
                <a:gd name="connsiteY0" fmla="*/ 0 h 3918670"/>
                <a:gd name="connsiteX1" fmla="*/ 0 w 3918670"/>
                <a:gd name="connsiteY1" fmla="*/ 1959335 h 3918670"/>
                <a:gd name="connsiteX2" fmla="*/ 1959335 w 3918670"/>
                <a:gd name="connsiteY2" fmla="*/ 3918671 h 3918670"/>
                <a:gd name="connsiteX3" fmla="*/ 3918671 w 3918670"/>
                <a:gd name="connsiteY3" fmla="*/ 1959335 h 3918670"/>
                <a:gd name="connsiteX4" fmla="*/ 1959335 w 3918670"/>
                <a:gd name="connsiteY4" fmla="*/ 0 h 3918670"/>
                <a:gd name="connsiteX5" fmla="*/ 1582523 w 3918670"/>
                <a:gd name="connsiteY5" fmla="*/ 272384 h 3918670"/>
                <a:gd name="connsiteX6" fmla="*/ 1653448 w 3918670"/>
                <a:gd name="connsiteY6" fmla="*/ 858487 h 3918670"/>
                <a:gd name="connsiteX7" fmla="*/ 1541187 w 3918670"/>
                <a:gd name="connsiteY7" fmla="*/ 823243 h 3918670"/>
                <a:gd name="connsiteX8" fmla="*/ 1582523 w 3918670"/>
                <a:gd name="connsiteY8" fmla="*/ 272384 h 3918670"/>
                <a:gd name="connsiteX9" fmla="*/ 1659974 w 3918670"/>
                <a:gd name="connsiteY9" fmla="*/ 946381 h 3918670"/>
                <a:gd name="connsiteX10" fmla="*/ 1679120 w 3918670"/>
                <a:gd name="connsiteY10" fmla="*/ 1250093 h 3918670"/>
                <a:gd name="connsiteX11" fmla="*/ 1522042 w 3918670"/>
                <a:gd name="connsiteY11" fmla="*/ 1262712 h 3918670"/>
                <a:gd name="connsiteX12" fmla="*/ 1537271 w 3918670"/>
                <a:gd name="connsiteY12" fmla="*/ 906350 h 3918670"/>
                <a:gd name="connsiteX13" fmla="*/ 1659974 w 3918670"/>
                <a:gd name="connsiteY13" fmla="*/ 946381 h 3918670"/>
                <a:gd name="connsiteX14" fmla="*/ 1522912 w 3918670"/>
                <a:gd name="connsiteY14" fmla="*/ 135757 h 3918670"/>
                <a:gd name="connsiteX15" fmla="*/ 1454164 w 3918670"/>
                <a:gd name="connsiteY15" fmla="*/ 797571 h 3918670"/>
                <a:gd name="connsiteX16" fmla="*/ 636142 w 3918670"/>
                <a:gd name="connsiteY16" fmla="*/ 631791 h 3918670"/>
                <a:gd name="connsiteX17" fmla="*/ 1522912 w 3918670"/>
                <a:gd name="connsiteY17" fmla="*/ 135757 h 3918670"/>
                <a:gd name="connsiteX18" fmla="*/ 83978 w 3918670"/>
                <a:gd name="connsiteY18" fmla="*/ 1959335 h 3918670"/>
                <a:gd name="connsiteX19" fmla="*/ 561302 w 3918670"/>
                <a:gd name="connsiteY19" fmla="*/ 710982 h 3918670"/>
                <a:gd name="connsiteX20" fmla="*/ 1449813 w 3918670"/>
                <a:gd name="connsiteY20" fmla="*/ 881113 h 3918670"/>
                <a:gd name="connsiteX21" fmla="*/ 1432843 w 3918670"/>
                <a:gd name="connsiteY21" fmla="*/ 1269239 h 3918670"/>
                <a:gd name="connsiteX22" fmla="*/ 425545 w 3918670"/>
                <a:gd name="connsiteY22" fmla="*/ 1303613 h 3918670"/>
                <a:gd name="connsiteX23" fmla="*/ 382904 w 3918670"/>
                <a:gd name="connsiteY23" fmla="*/ 1337987 h 3918670"/>
                <a:gd name="connsiteX24" fmla="*/ 406835 w 3918670"/>
                <a:gd name="connsiteY24" fmla="*/ 1387155 h 3918670"/>
                <a:gd name="connsiteX25" fmla="*/ 1412392 w 3918670"/>
                <a:gd name="connsiteY25" fmla="*/ 2057672 h 3918670"/>
                <a:gd name="connsiteX26" fmla="*/ 1408476 w 3918670"/>
                <a:gd name="connsiteY26" fmla="*/ 2369216 h 3918670"/>
                <a:gd name="connsiteX27" fmla="*/ 490813 w 3918670"/>
                <a:gd name="connsiteY27" fmla="*/ 1739601 h 3918670"/>
                <a:gd name="connsiteX28" fmla="*/ 429026 w 3918670"/>
                <a:gd name="connsiteY28" fmla="*/ 1743517 h 3918670"/>
                <a:gd name="connsiteX29" fmla="*/ 432942 w 3918670"/>
                <a:gd name="connsiteY29" fmla="*/ 1805304 h 3918670"/>
                <a:gd name="connsiteX30" fmla="*/ 1407606 w 3918670"/>
                <a:gd name="connsiteY30" fmla="*/ 2464072 h 3918670"/>
                <a:gd name="connsiteX31" fmla="*/ 1405866 w 3918670"/>
                <a:gd name="connsiteY31" fmla="*/ 2786059 h 3918670"/>
                <a:gd name="connsiteX32" fmla="*/ 1035580 w 3918670"/>
                <a:gd name="connsiteY32" fmla="*/ 2656829 h 3918670"/>
                <a:gd name="connsiteX33" fmla="*/ 424675 w 3918670"/>
                <a:gd name="connsiteY33" fmla="*/ 2694684 h 3918670"/>
                <a:gd name="connsiteX34" fmla="*/ 497775 w 3918670"/>
                <a:gd name="connsiteY34" fmla="*/ 2828701 h 3918670"/>
                <a:gd name="connsiteX35" fmla="*/ 1183085 w 3918670"/>
                <a:gd name="connsiteY35" fmla="*/ 3666302 h 3918670"/>
                <a:gd name="connsiteX36" fmla="*/ 83978 w 3918670"/>
                <a:gd name="connsiteY36" fmla="*/ 1959335 h 3918670"/>
                <a:gd name="connsiteX37" fmla="*/ 1278376 w 3918670"/>
                <a:gd name="connsiteY37" fmla="*/ 3706333 h 3918670"/>
                <a:gd name="connsiteX38" fmla="*/ 541287 w 3918670"/>
                <a:gd name="connsiteY38" fmla="*/ 2752555 h 3918670"/>
                <a:gd name="connsiteX39" fmla="*/ 507347 w 3918670"/>
                <a:gd name="connsiteY39" fmla="*/ 2726448 h 3918670"/>
                <a:gd name="connsiteX40" fmla="*/ 1010343 w 3918670"/>
                <a:gd name="connsiteY40" fmla="*/ 2740372 h 3918670"/>
                <a:gd name="connsiteX41" fmla="*/ 1405866 w 3918670"/>
                <a:gd name="connsiteY41" fmla="*/ 2881350 h 3918670"/>
                <a:gd name="connsiteX42" fmla="*/ 1416308 w 3918670"/>
                <a:gd name="connsiteY42" fmla="*/ 3754631 h 3918670"/>
                <a:gd name="connsiteX43" fmla="*/ 1278376 w 3918670"/>
                <a:gd name="connsiteY43" fmla="*/ 3706333 h 3918670"/>
                <a:gd name="connsiteX44" fmla="*/ 1670417 w 3918670"/>
                <a:gd name="connsiteY44" fmla="*/ 3812502 h 3918670"/>
                <a:gd name="connsiteX45" fmla="*/ 1504637 w 3918670"/>
                <a:gd name="connsiteY45" fmla="*/ 3778998 h 3918670"/>
                <a:gd name="connsiteX46" fmla="*/ 1493324 w 3918670"/>
                <a:gd name="connsiteY46" fmla="*/ 2921816 h 3918670"/>
                <a:gd name="connsiteX47" fmla="*/ 1698265 w 3918670"/>
                <a:gd name="connsiteY47" fmla="*/ 3039733 h 3918670"/>
                <a:gd name="connsiteX48" fmla="*/ 1670417 w 3918670"/>
                <a:gd name="connsiteY48" fmla="*/ 3812502 h 3918670"/>
                <a:gd name="connsiteX49" fmla="*/ 1700440 w 3918670"/>
                <a:gd name="connsiteY49" fmla="*/ 2935740 h 3918670"/>
                <a:gd name="connsiteX50" fmla="*/ 1493324 w 3918670"/>
                <a:gd name="connsiteY50" fmla="*/ 2823914 h 3918670"/>
                <a:gd name="connsiteX51" fmla="*/ 1494630 w 3918670"/>
                <a:gd name="connsiteY51" fmla="*/ 2503668 h 3918670"/>
                <a:gd name="connsiteX52" fmla="*/ 1705227 w 3918670"/>
                <a:gd name="connsiteY52" fmla="*/ 2588516 h 3918670"/>
                <a:gd name="connsiteX53" fmla="*/ 1700440 w 3918670"/>
                <a:gd name="connsiteY53" fmla="*/ 2935740 h 3918670"/>
                <a:gd name="connsiteX54" fmla="*/ 1706097 w 3918670"/>
                <a:gd name="connsiteY54" fmla="*/ 2498446 h 3918670"/>
                <a:gd name="connsiteX55" fmla="*/ 1495935 w 3918670"/>
                <a:gd name="connsiteY55" fmla="*/ 2410117 h 3918670"/>
                <a:gd name="connsiteX56" fmla="*/ 1499416 w 3918670"/>
                <a:gd name="connsiteY56" fmla="*/ 2135993 h 3918670"/>
                <a:gd name="connsiteX57" fmla="*/ 1706532 w 3918670"/>
                <a:gd name="connsiteY57" fmla="*/ 2350506 h 3918670"/>
                <a:gd name="connsiteX58" fmla="*/ 1706097 w 3918670"/>
                <a:gd name="connsiteY58" fmla="*/ 2498446 h 3918670"/>
                <a:gd name="connsiteX59" fmla="*/ 1959335 w 3918670"/>
                <a:gd name="connsiteY59" fmla="*/ 3834693 h 3918670"/>
                <a:gd name="connsiteX60" fmla="*/ 1757441 w 3918670"/>
                <a:gd name="connsiteY60" fmla="*/ 3823815 h 3918670"/>
                <a:gd name="connsiteX61" fmla="*/ 1784418 w 3918670"/>
                <a:gd name="connsiteY61" fmla="*/ 3100214 h 3918670"/>
                <a:gd name="connsiteX62" fmla="*/ 2348331 w 3918670"/>
                <a:gd name="connsiteY62" fmla="*/ 3793792 h 3918670"/>
                <a:gd name="connsiteX63" fmla="*/ 1959335 w 3918670"/>
                <a:gd name="connsiteY63" fmla="*/ 3834693 h 3918670"/>
                <a:gd name="connsiteX64" fmla="*/ 3834693 w 3918670"/>
                <a:gd name="connsiteY64" fmla="*/ 1959335 h 3918670"/>
                <a:gd name="connsiteX65" fmla="*/ 2435354 w 3918670"/>
                <a:gd name="connsiteY65" fmla="*/ 3773341 h 3918670"/>
                <a:gd name="connsiteX66" fmla="*/ 2432308 w 3918670"/>
                <a:gd name="connsiteY66" fmla="*/ 3766815 h 3918670"/>
                <a:gd name="connsiteX67" fmla="*/ 1786594 w 3918670"/>
                <a:gd name="connsiteY67" fmla="*/ 2992740 h 3918670"/>
                <a:gd name="connsiteX68" fmla="*/ 1792250 w 3918670"/>
                <a:gd name="connsiteY68" fmla="*/ 2618539 h 3918670"/>
                <a:gd name="connsiteX69" fmla="*/ 1934099 w 3918670"/>
                <a:gd name="connsiteY69" fmla="*/ 2660745 h 3918670"/>
                <a:gd name="connsiteX70" fmla="*/ 2109451 w 3918670"/>
                <a:gd name="connsiteY70" fmla="*/ 3074542 h 3918670"/>
                <a:gd name="connsiteX71" fmla="*/ 2151658 w 3918670"/>
                <a:gd name="connsiteY71" fmla="*/ 3107611 h 3918670"/>
                <a:gd name="connsiteX72" fmla="*/ 2156879 w 3918670"/>
                <a:gd name="connsiteY72" fmla="*/ 3107176 h 3918670"/>
                <a:gd name="connsiteX73" fmla="*/ 2195604 w 3918670"/>
                <a:gd name="connsiteY73" fmla="*/ 3064099 h 3918670"/>
                <a:gd name="connsiteX74" fmla="*/ 2270010 w 3918670"/>
                <a:gd name="connsiteY74" fmla="*/ 2726448 h 3918670"/>
                <a:gd name="connsiteX75" fmla="*/ 2500622 w 3918670"/>
                <a:gd name="connsiteY75" fmla="*/ 2740807 h 3918670"/>
                <a:gd name="connsiteX76" fmla="*/ 3127192 w 3918670"/>
                <a:gd name="connsiteY76" fmla="*/ 2569805 h 3918670"/>
                <a:gd name="connsiteX77" fmla="*/ 3225963 w 3918670"/>
                <a:gd name="connsiteY77" fmla="*/ 2009809 h 3918670"/>
                <a:gd name="connsiteX78" fmla="*/ 3011015 w 3918670"/>
                <a:gd name="connsiteY78" fmla="*/ 1696959 h 3918670"/>
                <a:gd name="connsiteX79" fmla="*/ 3684142 w 3918670"/>
                <a:gd name="connsiteY79" fmla="*/ 1223116 h 3918670"/>
                <a:gd name="connsiteX80" fmla="*/ 3834693 w 3918670"/>
                <a:gd name="connsiteY80" fmla="*/ 1959335 h 3918670"/>
                <a:gd name="connsiteX81" fmla="*/ 1793120 w 3918670"/>
                <a:gd name="connsiteY81" fmla="*/ 2529775 h 3918670"/>
                <a:gd name="connsiteX82" fmla="*/ 1793556 w 3918670"/>
                <a:gd name="connsiteY82" fmla="*/ 2456240 h 3918670"/>
                <a:gd name="connsiteX83" fmla="*/ 1864915 w 3918670"/>
                <a:gd name="connsiteY83" fmla="*/ 2552836 h 3918670"/>
                <a:gd name="connsiteX84" fmla="*/ 1793120 w 3918670"/>
                <a:gd name="connsiteY84" fmla="*/ 2529775 h 3918670"/>
                <a:gd name="connsiteX85" fmla="*/ 2300468 w 3918670"/>
                <a:gd name="connsiteY85" fmla="*/ 2646386 h 3918670"/>
                <a:gd name="connsiteX86" fmla="*/ 2942702 w 3918670"/>
                <a:gd name="connsiteY86" fmla="*/ 1758746 h 3918670"/>
                <a:gd name="connsiteX87" fmla="*/ 3148948 w 3918670"/>
                <a:gd name="connsiteY87" fmla="*/ 2051580 h 3918670"/>
                <a:gd name="connsiteX88" fmla="*/ 3072367 w 3918670"/>
                <a:gd name="connsiteY88" fmla="*/ 2501492 h 3918670"/>
                <a:gd name="connsiteX89" fmla="*/ 2497576 w 3918670"/>
                <a:gd name="connsiteY89" fmla="*/ 2657699 h 3918670"/>
                <a:gd name="connsiteX90" fmla="*/ 2300468 w 3918670"/>
                <a:gd name="connsiteY90" fmla="*/ 2646386 h 3918670"/>
                <a:gd name="connsiteX91" fmla="*/ 3647592 w 3918670"/>
                <a:gd name="connsiteY91" fmla="*/ 1143489 h 3918670"/>
                <a:gd name="connsiteX92" fmla="*/ 2952709 w 3918670"/>
                <a:gd name="connsiteY92" fmla="*/ 1629951 h 3918670"/>
                <a:gd name="connsiteX93" fmla="*/ 2882655 w 3918670"/>
                <a:gd name="connsiteY93" fmla="*/ 1692173 h 3918670"/>
                <a:gd name="connsiteX94" fmla="*/ 2207353 w 3918670"/>
                <a:gd name="connsiteY94" fmla="*/ 2633768 h 3918670"/>
                <a:gd name="connsiteX95" fmla="*/ 2178635 w 3918670"/>
                <a:gd name="connsiteY95" fmla="*/ 2713830 h 3918670"/>
                <a:gd name="connsiteX96" fmla="*/ 2135123 w 3918670"/>
                <a:gd name="connsiteY96" fmla="*/ 2869167 h 3918670"/>
                <a:gd name="connsiteX97" fmla="*/ 2050275 w 3918670"/>
                <a:gd name="connsiteY97" fmla="*/ 2689028 h 3918670"/>
                <a:gd name="connsiteX98" fmla="*/ 1991534 w 3918670"/>
                <a:gd name="connsiteY98" fmla="*/ 2588951 h 3918670"/>
                <a:gd name="connsiteX99" fmla="*/ 1793120 w 3918670"/>
                <a:gd name="connsiteY99" fmla="*/ 2317872 h 3918670"/>
                <a:gd name="connsiteX100" fmla="*/ 1705662 w 3918670"/>
                <a:gd name="connsiteY100" fmla="*/ 2219971 h 3918670"/>
                <a:gd name="connsiteX101" fmla="*/ 1501156 w 3918670"/>
                <a:gd name="connsiteY101" fmla="*/ 2018511 h 3918670"/>
                <a:gd name="connsiteX102" fmla="*/ 1414568 w 3918670"/>
                <a:gd name="connsiteY102" fmla="*/ 1942366 h 3918670"/>
                <a:gd name="connsiteX103" fmla="*/ 1220941 w 3918670"/>
                <a:gd name="connsiteY103" fmla="*/ 1787464 h 3918670"/>
                <a:gd name="connsiteX104" fmla="*/ 602638 w 3918670"/>
                <a:gd name="connsiteY104" fmla="*/ 1389766 h 3918670"/>
                <a:gd name="connsiteX105" fmla="*/ 1429797 w 3918670"/>
                <a:gd name="connsiteY105" fmla="*/ 1356697 h 3918670"/>
                <a:gd name="connsiteX106" fmla="*/ 1518561 w 3918670"/>
                <a:gd name="connsiteY106" fmla="*/ 1350606 h 3918670"/>
                <a:gd name="connsiteX107" fmla="*/ 1683036 w 3918670"/>
                <a:gd name="connsiteY107" fmla="*/ 1337552 h 3918670"/>
                <a:gd name="connsiteX108" fmla="*/ 1770494 w 3918670"/>
                <a:gd name="connsiteY108" fmla="*/ 1329720 h 3918670"/>
                <a:gd name="connsiteX109" fmla="*/ 2347025 w 3918670"/>
                <a:gd name="connsiteY109" fmla="*/ 1264452 h 3918670"/>
                <a:gd name="connsiteX110" fmla="*/ 2486263 w 3918670"/>
                <a:gd name="connsiteY110" fmla="*/ 1244437 h 3918670"/>
                <a:gd name="connsiteX111" fmla="*/ 3571882 w 3918670"/>
                <a:gd name="connsiteY111" fmla="*/ 1003382 h 3918670"/>
                <a:gd name="connsiteX112" fmla="*/ 3647592 w 3918670"/>
                <a:gd name="connsiteY112" fmla="*/ 1143489 h 3918670"/>
                <a:gd name="connsiteX113" fmla="*/ 1750479 w 3918670"/>
                <a:gd name="connsiteY113" fmla="*/ 979015 h 3918670"/>
                <a:gd name="connsiteX114" fmla="*/ 2223452 w 3918670"/>
                <a:gd name="connsiteY114" fmla="*/ 1192658 h 3918670"/>
                <a:gd name="connsiteX115" fmla="*/ 1766143 w 3918670"/>
                <a:gd name="connsiteY115" fmla="*/ 1242261 h 3918670"/>
                <a:gd name="connsiteX116" fmla="*/ 1750479 w 3918670"/>
                <a:gd name="connsiteY116" fmla="*/ 979015 h 3918670"/>
                <a:gd name="connsiteX117" fmla="*/ 2369651 w 3918670"/>
                <a:gd name="connsiteY117" fmla="*/ 1173513 h 3918670"/>
                <a:gd name="connsiteX118" fmla="*/ 1743952 w 3918670"/>
                <a:gd name="connsiteY118" fmla="*/ 889381 h 3918670"/>
                <a:gd name="connsiteX119" fmla="*/ 1622989 w 3918670"/>
                <a:gd name="connsiteY119" fmla="*/ 114871 h 3918670"/>
                <a:gd name="connsiteX120" fmla="*/ 1959335 w 3918670"/>
                <a:gd name="connsiteY120" fmla="*/ 83978 h 3918670"/>
                <a:gd name="connsiteX121" fmla="*/ 3524454 w 3918670"/>
                <a:gd name="connsiteY121" fmla="*/ 927671 h 3918670"/>
                <a:gd name="connsiteX122" fmla="*/ 2369651 w 3918670"/>
                <a:gd name="connsiteY122" fmla="*/ 1173513 h 391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3918670" h="3918670">
                  <a:moveTo>
                    <a:pt x="1959335" y="0"/>
                  </a:moveTo>
                  <a:cubicBezTo>
                    <a:pt x="878938" y="0"/>
                    <a:pt x="0" y="878938"/>
                    <a:pt x="0" y="1959335"/>
                  </a:cubicBezTo>
                  <a:cubicBezTo>
                    <a:pt x="0" y="3039733"/>
                    <a:pt x="878938" y="3918671"/>
                    <a:pt x="1959335" y="3918671"/>
                  </a:cubicBezTo>
                  <a:cubicBezTo>
                    <a:pt x="3039733" y="3918671"/>
                    <a:pt x="3918671" y="3039733"/>
                    <a:pt x="3918671" y="1959335"/>
                  </a:cubicBezTo>
                  <a:cubicBezTo>
                    <a:pt x="3918671" y="878938"/>
                    <a:pt x="3039733" y="0"/>
                    <a:pt x="1959335" y="0"/>
                  </a:cubicBezTo>
                  <a:close/>
                  <a:moveTo>
                    <a:pt x="1582523" y="272384"/>
                  </a:moveTo>
                  <a:cubicBezTo>
                    <a:pt x="1605150" y="386385"/>
                    <a:pt x="1631257" y="583928"/>
                    <a:pt x="1653448" y="858487"/>
                  </a:cubicBezTo>
                  <a:cubicBezTo>
                    <a:pt x="1616027" y="845869"/>
                    <a:pt x="1578607" y="834121"/>
                    <a:pt x="1541187" y="823243"/>
                  </a:cubicBezTo>
                  <a:cubicBezTo>
                    <a:pt x="1553806" y="579577"/>
                    <a:pt x="1568164" y="387690"/>
                    <a:pt x="1582523" y="272384"/>
                  </a:cubicBezTo>
                  <a:close/>
                  <a:moveTo>
                    <a:pt x="1659974" y="946381"/>
                  </a:moveTo>
                  <a:cubicBezTo>
                    <a:pt x="1666936" y="1039931"/>
                    <a:pt x="1673463" y="1140879"/>
                    <a:pt x="1679120" y="1250093"/>
                  </a:cubicBezTo>
                  <a:cubicBezTo>
                    <a:pt x="1626905" y="1254445"/>
                    <a:pt x="1574691" y="1258796"/>
                    <a:pt x="1522042" y="1262712"/>
                  </a:cubicBezTo>
                  <a:cubicBezTo>
                    <a:pt x="1526828" y="1136093"/>
                    <a:pt x="1531615" y="1016870"/>
                    <a:pt x="1537271" y="906350"/>
                  </a:cubicBezTo>
                  <a:cubicBezTo>
                    <a:pt x="1579042" y="919404"/>
                    <a:pt x="1619943" y="932457"/>
                    <a:pt x="1659974" y="946381"/>
                  </a:cubicBezTo>
                  <a:close/>
                  <a:moveTo>
                    <a:pt x="1522912" y="135757"/>
                  </a:moveTo>
                  <a:cubicBezTo>
                    <a:pt x="1495935" y="226261"/>
                    <a:pt x="1472874" y="467752"/>
                    <a:pt x="1454164" y="797571"/>
                  </a:cubicBezTo>
                  <a:cubicBezTo>
                    <a:pt x="1135657" y="707502"/>
                    <a:pt x="843258" y="658333"/>
                    <a:pt x="636142" y="631791"/>
                  </a:cubicBezTo>
                  <a:cubicBezTo>
                    <a:pt x="876762" y="391606"/>
                    <a:pt x="1182215" y="217124"/>
                    <a:pt x="1522912" y="135757"/>
                  </a:cubicBezTo>
                  <a:close/>
                  <a:moveTo>
                    <a:pt x="83978" y="1959335"/>
                  </a:moveTo>
                  <a:cubicBezTo>
                    <a:pt x="83978" y="1480271"/>
                    <a:pt x="264987" y="1042977"/>
                    <a:pt x="561302" y="710982"/>
                  </a:cubicBezTo>
                  <a:cubicBezTo>
                    <a:pt x="896778" y="747967"/>
                    <a:pt x="1191788" y="807143"/>
                    <a:pt x="1449813" y="881113"/>
                  </a:cubicBezTo>
                  <a:cubicBezTo>
                    <a:pt x="1443721" y="1001206"/>
                    <a:pt x="1438064" y="1131741"/>
                    <a:pt x="1432843" y="1269239"/>
                  </a:cubicBezTo>
                  <a:cubicBezTo>
                    <a:pt x="1103459" y="1291430"/>
                    <a:pt x="763632" y="1303613"/>
                    <a:pt x="425545" y="1303613"/>
                  </a:cubicBezTo>
                  <a:cubicBezTo>
                    <a:pt x="405095" y="1303613"/>
                    <a:pt x="387255" y="1317972"/>
                    <a:pt x="382904" y="1337987"/>
                  </a:cubicBezTo>
                  <a:cubicBezTo>
                    <a:pt x="378552" y="1358003"/>
                    <a:pt x="388560" y="1378453"/>
                    <a:pt x="406835" y="1387155"/>
                  </a:cubicBezTo>
                  <a:cubicBezTo>
                    <a:pt x="415537" y="1391072"/>
                    <a:pt x="941595" y="1642570"/>
                    <a:pt x="1412392" y="2057672"/>
                  </a:cubicBezTo>
                  <a:cubicBezTo>
                    <a:pt x="1410652" y="2160795"/>
                    <a:pt x="1409347" y="2264788"/>
                    <a:pt x="1408476" y="2369216"/>
                  </a:cubicBezTo>
                  <a:cubicBezTo>
                    <a:pt x="1116947" y="2224322"/>
                    <a:pt x="806708" y="2019382"/>
                    <a:pt x="490813" y="1739601"/>
                  </a:cubicBezTo>
                  <a:cubicBezTo>
                    <a:pt x="472538" y="1723502"/>
                    <a:pt x="445126" y="1725242"/>
                    <a:pt x="429026" y="1743517"/>
                  </a:cubicBezTo>
                  <a:cubicBezTo>
                    <a:pt x="412927" y="1761357"/>
                    <a:pt x="414667" y="1789204"/>
                    <a:pt x="432942" y="1805304"/>
                  </a:cubicBezTo>
                  <a:cubicBezTo>
                    <a:pt x="767548" y="2101619"/>
                    <a:pt x="1097367" y="2315697"/>
                    <a:pt x="1407606" y="2464072"/>
                  </a:cubicBezTo>
                  <a:cubicBezTo>
                    <a:pt x="1406736" y="2571546"/>
                    <a:pt x="1406301" y="2679020"/>
                    <a:pt x="1405866" y="2786059"/>
                  </a:cubicBezTo>
                  <a:cubicBezTo>
                    <a:pt x="1284468" y="2735150"/>
                    <a:pt x="1160459" y="2694684"/>
                    <a:pt x="1035580" y="2656829"/>
                  </a:cubicBezTo>
                  <a:cubicBezTo>
                    <a:pt x="750143" y="2570676"/>
                    <a:pt x="470362" y="2588080"/>
                    <a:pt x="424675" y="2694684"/>
                  </a:cubicBezTo>
                  <a:cubicBezTo>
                    <a:pt x="415102" y="2716876"/>
                    <a:pt x="402919" y="2774746"/>
                    <a:pt x="497775" y="2828701"/>
                  </a:cubicBezTo>
                  <a:cubicBezTo>
                    <a:pt x="600898" y="2887441"/>
                    <a:pt x="1090405" y="3189413"/>
                    <a:pt x="1183085" y="3666302"/>
                  </a:cubicBezTo>
                  <a:cubicBezTo>
                    <a:pt x="535630" y="3369987"/>
                    <a:pt x="83978" y="2716440"/>
                    <a:pt x="83978" y="1959335"/>
                  </a:cubicBezTo>
                  <a:close/>
                  <a:moveTo>
                    <a:pt x="1278376" y="3706333"/>
                  </a:moveTo>
                  <a:cubicBezTo>
                    <a:pt x="1207452" y="3158520"/>
                    <a:pt x="654417" y="2816953"/>
                    <a:pt x="541287" y="2752555"/>
                  </a:cubicBezTo>
                  <a:cubicBezTo>
                    <a:pt x="519531" y="2739937"/>
                    <a:pt x="510828" y="2730799"/>
                    <a:pt x="507347" y="2726448"/>
                  </a:cubicBezTo>
                  <a:cubicBezTo>
                    <a:pt x="536065" y="2695990"/>
                    <a:pt x="734044" y="2656829"/>
                    <a:pt x="1010343" y="2740372"/>
                  </a:cubicBezTo>
                  <a:cubicBezTo>
                    <a:pt x="1144360" y="2780838"/>
                    <a:pt x="1276636" y="2824349"/>
                    <a:pt x="1405866" y="2881350"/>
                  </a:cubicBezTo>
                  <a:cubicBezTo>
                    <a:pt x="1405866" y="3188108"/>
                    <a:pt x="1409347" y="3485728"/>
                    <a:pt x="1416308" y="3754631"/>
                  </a:cubicBezTo>
                  <a:cubicBezTo>
                    <a:pt x="1369751" y="3740272"/>
                    <a:pt x="1323628" y="3723738"/>
                    <a:pt x="1278376" y="3706333"/>
                  </a:cubicBezTo>
                  <a:close/>
                  <a:moveTo>
                    <a:pt x="1670417" y="3812502"/>
                  </a:moveTo>
                  <a:cubicBezTo>
                    <a:pt x="1614287" y="3803800"/>
                    <a:pt x="1559027" y="3792486"/>
                    <a:pt x="1504637" y="3778998"/>
                  </a:cubicBezTo>
                  <a:cubicBezTo>
                    <a:pt x="1497240" y="3504003"/>
                    <a:pt x="1493759" y="3213780"/>
                    <a:pt x="1493324" y="2921816"/>
                  </a:cubicBezTo>
                  <a:cubicBezTo>
                    <a:pt x="1562508" y="2956190"/>
                    <a:pt x="1630821" y="2994916"/>
                    <a:pt x="1698265" y="3039733"/>
                  </a:cubicBezTo>
                  <a:cubicBezTo>
                    <a:pt x="1692608" y="3282964"/>
                    <a:pt x="1683471" y="3540988"/>
                    <a:pt x="1670417" y="3812502"/>
                  </a:cubicBezTo>
                  <a:close/>
                  <a:moveTo>
                    <a:pt x="1700440" y="2935740"/>
                  </a:moveTo>
                  <a:cubicBezTo>
                    <a:pt x="1632562" y="2893533"/>
                    <a:pt x="1563378" y="2856548"/>
                    <a:pt x="1493324" y="2823914"/>
                  </a:cubicBezTo>
                  <a:cubicBezTo>
                    <a:pt x="1493324" y="2716876"/>
                    <a:pt x="1493759" y="2609836"/>
                    <a:pt x="1494630" y="2503668"/>
                  </a:cubicBezTo>
                  <a:cubicBezTo>
                    <a:pt x="1565989" y="2535431"/>
                    <a:pt x="1636478" y="2563714"/>
                    <a:pt x="1705227" y="2588516"/>
                  </a:cubicBezTo>
                  <a:cubicBezTo>
                    <a:pt x="1704791" y="2700776"/>
                    <a:pt x="1703051" y="2816517"/>
                    <a:pt x="1700440" y="2935740"/>
                  </a:cubicBezTo>
                  <a:close/>
                  <a:moveTo>
                    <a:pt x="1706097" y="2498446"/>
                  </a:moveTo>
                  <a:cubicBezTo>
                    <a:pt x="1637348" y="2472774"/>
                    <a:pt x="1567294" y="2443186"/>
                    <a:pt x="1495935" y="2410117"/>
                  </a:cubicBezTo>
                  <a:cubicBezTo>
                    <a:pt x="1496805" y="2317872"/>
                    <a:pt x="1498111" y="2226498"/>
                    <a:pt x="1499416" y="2135993"/>
                  </a:cubicBezTo>
                  <a:cubicBezTo>
                    <a:pt x="1571210" y="2203872"/>
                    <a:pt x="1641264" y="2275231"/>
                    <a:pt x="1706532" y="2350506"/>
                  </a:cubicBezTo>
                  <a:cubicBezTo>
                    <a:pt x="1706532" y="2399240"/>
                    <a:pt x="1706532" y="2448408"/>
                    <a:pt x="1706097" y="2498446"/>
                  </a:cubicBezTo>
                  <a:close/>
                  <a:moveTo>
                    <a:pt x="1959335" y="3834693"/>
                  </a:moveTo>
                  <a:cubicBezTo>
                    <a:pt x="1891022" y="3834693"/>
                    <a:pt x="1823579" y="3830777"/>
                    <a:pt x="1757441" y="3823815"/>
                  </a:cubicBezTo>
                  <a:cubicBezTo>
                    <a:pt x="1769624" y="3573622"/>
                    <a:pt x="1778326" y="3332132"/>
                    <a:pt x="1784418" y="3100214"/>
                  </a:cubicBezTo>
                  <a:cubicBezTo>
                    <a:pt x="1986748" y="3253811"/>
                    <a:pt x="2176894" y="3470064"/>
                    <a:pt x="2348331" y="3793792"/>
                  </a:cubicBezTo>
                  <a:cubicBezTo>
                    <a:pt x="2222582" y="3820334"/>
                    <a:pt x="2092481" y="3834693"/>
                    <a:pt x="1959335" y="3834693"/>
                  </a:cubicBezTo>
                  <a:close/>
                  <a:moveTo>
                    <a:pt x="3834693" y="1959335"/>
                  </a:moveTo>
                  <a:cubicBezTo>
                    <a:pt x="3834693" y="2828701"/>
                    <a:pt x="3239887" y="3561874"/>
                    <a:pt x="2435354" y="3773341"/>
                  </a:cubicBezTo>
                  <a:lnTo>
                    <a:pt x="2432308" y="3766815"/>
                  </a:lnTo>
                  <a:cubicBezTo>
                    <a:pt x="2237376" y="3393919"/>
                    <a:pt x="2018947" y="3156344"/>
                    <a:pt x="1786594" y="2992740"/>
                  </a:cubicBezTo>
                  <a:cubicBezTo>
                    <a:pt x="1789204" y="2864816"/>
                    <a:pt x="1791380" y="2739937"/>
                    <a:pt x="1792250" y="2618539"/>
                  </a:cubicBezTo>
                  <a:cubicBezTo>
                    <a:pt x="1840113" y="2634203"/>
                    <a:pt x="1887541" y="2648562"/>
                    <a:pt x="1934099" y="2660745"/>
                  </a:cubicBezTo>
                  <a:cubicBezTo>
                    <a:pt x="2012420" y="2791281"/>
                    <a:pt x="2073771" y="2929648"/>
                    <a:pt x="2109451" y="3074542"/>
                  </a:cubicBezTo>
                  <a:cubicBezTo>
                    <a:pt x="2114237" y="3094122"/>
                    <a:pt x="2132077" y="3107611"/>
                    <a:pt x="2151658" y="3107611"/>
                  </a:cubicBezTo>
                  <a:cubicBezTo>
                    <a:pt x="2153398" y="3107611"/>
                    <a:pt x="2155138" y="3107611"/>
                    <a:pt x="2156879" y="3107176"/>
                  </a:cubicBezTo>
                  <a:cubicBezTo>
                    <a:pt x="2178635" y="3104565"/>
                    <a:pt x="2195169" y="3086290"/>
                    <a:pt x="2195604" y="3064099"/>
                  </a:cubicBezTo>
                  <a:cubicBezTo>
                    <a:pt x="2195604" y="3060619"/>
                    <a:pt x="2198650" y="2930518"/>
                    <a:pt x="2270010" y="2726448"/>
                  </a:cubicBezTo>
                  <a:cubicBezTo>
                    <a:pt x="2350506" y="2736021"/>
                    <a:pt x="2427522" y="2740807"/>
                    <a:pt x="2500622" y="2740807"/>
                  </a:cubicBezTo>
                  <a:cubicBezTo>
                    <a:pt x="2776922" y="2740807"/>
                    <a:pt x="2994481" y="2675104"/>
                    <a:pt x="3127192" y="2569805"/>
                  </a:cubicBezTo>
                  <a:cubicBezTo>
                    <a:pt x="3306025" y="2427957"/>
                    <a:pt x="3342140" y="2223887"/>
                    <a:pt x="3225963" y="2009809"/>
                  </a:cubicBezTo>
                  <a:cubicBezTo>
                    <a:pt x="3164612" y="1896678"/>
                    <a:pt x="3091947" y="1792685"/>
                    <a:pt x="3011015" y="1696959"/>
                  </a:cubicBezTo>
                  <a:cubicBezTo>
                    <a:pt x="3192024" y="1538576"/>
                    <a:pt x="3413499" y="1378453"/>
                    <a:pt x="3684142" y="1223116"/>
                  </a:cubicBezTo>
                  <a:cubicBezTo>
                    <a:pt x="3780739" y="1449377"/>
                    <a:pt x="3834693" y="1698265"/>
                    <a:pt x="3834693" y="1959335"/>
                  </a:cubicBezTo>
                  <a:close/>
                  <a:moveTo>
                    <a:pt x="1793120" y="2529775"/>
                  </a:moveTo>
                  <a:cubicBezTo>
                    <a:pt x="1793120" y="2504973"/>
                    <a:pt x="1793556" y="2480606"/>
                    <a:pt x="1793556" y="2456240"/>
                  </a:cubicBezTo>
                  <a:cubicBezTo>
                    <a:pt x="1818357" y="2488003"/>
                    <a:pt x="1841854" y="2520202"/>
                    <a:pt x="1864915" y="2552836"/>
                  </a:cubicBezTo>
                  <a:cubicBezTo>
                    <a:pt x="1840548" y="2545439"/>
                    <a:pt x="1817052" y="2537607"/>
                    <a:pt x="1793120" y="2529775"/>
                  </a:cubicBezTo>
                  <a:close/>
                  <a:moveTo>
                    <a:pt x="2300468" y="2646386"/>
                  </a:moveTo>
                  <a:cubicBezTo>
                    <a:pt x="2397499" y="2407072"/>
                    <a:pt x="2584165" y="2089436"/>
                    <a:pt x="2942702" y="1758746"/>
                  </a:cubicBezTo>
                  <a:cubicBezTo>
                    <a:pt x="3048000" y="1880579"/>
                    <a:pt x="3113268" y="1985007"/>
                    <a:pt x="3148948" y="2051580"/>
                  </a:cubicBezTo>
                  <a:cubicBezTo>
                    <a:pt x="3243803" y="2227368"/>
                    <a:pt x="3216826" y="2387056"/>
                    <a:pt x="3072367" y="2501492"/>
                  </a:cubicBezTo>
                  <a:cubicBezTo>
                    <a:pt x="2950969" y="2598088"/>
                    <a:pt x="2751685" y="2657699"/>
                    <a:pt x="2497576" y="2657699"/>
                  </a:cubicBezTo>
                  <a:cubicBezTo>
                    <a:pt x="2435354" y="2657699"/>
                    <a:pt x="2369216" y="2653783"/>
                    <a:pt x="2300468" y="2646386"/>
                  </a:cubicBezTo>
                  <a:close/>
                  <a:moveTo>
                    <a:pt x="3647592" y="1143489"/>
                  </a:moveTo>
                  <a:cubicBezTo>
                    <a:pt x="3368247" y="1303178"/>
                    <a:pt x="3139810" y="1467652"/>
                    <a:pt x="2952709" y="1629951"/>
                  </a:cubicBezTo>
                  <a:cubicBezTo>
                    <a:pt x="2928778" y="1650837"/>
                    <a:pt x="2905282" y="1671723"/>
                    <a:pt x="2882655" y="1692173"/>
                  </a:cubicBezTo>
                  <a:cubicBezTo>
                    <a:pt x="2498881" y="2043748"/>
                    <a:pt x="2305254" y="2381400"/>
                    <a:pt x="2207353" y="2633768"/>
                  </a:cubicBezTo>
                  <a:cubicBezTo>
                    <a:pt x="2196475" y="2661616"/>
                    <a:pt x="2186902" y="2688158"/>
                    <a:pt x="2178635" y="2713830"/>
                  </a:cubicBezTo>
                  <a:cubicBezTo>
                    <a:pt x="2159490" y="2771700"/>
                    <a:pt x="2145131" y="2823914"/>
                    <a:pt x="2135123" y="2869167"/>
                  </a:cubicBezTo>
                  <a:cubicBezTo>
                    <a:pt x="2110756" y="2807380"/>
                    <a:pt x="2082039" y="2747769"/>
                    <a:pt x="2050275" y="2689028"/>
                  </a:cubicBezTo>
                  <a:cubicBezTo>
                    <a:pt x="2032000" y="2655089"/>
                    <a:pt x="2011985" y="2621585"/>
                    <a:pt x="1991534" y="2588951"/>
                  </a:cubicBezTo>
                  <a:cubicBezTo>
                    <a:pt x="1932358" y="2494095"/>
                    <a:pt x="1865350" y="2403155"/>
                    <a:pt x="1793120" y="2317872"/>
                  </a:cubicBezTo>
                  <a:cubicBezTo>
                    <a:pt x="1764838" y="2284368"/>
                    <a:pt x="1735250" y="2251735"/>
                    <a:pt x="1705662" y="2219971"/>
                  </a:cubicBezTo>
                  <a:cubicBezTo>
                    <a:pt x="1639089" y="2148612"/>
                    <a:pt x="1570340" y="2081168"/>
                    <a:pt x="1501156" y="2018511"/>
                  </a:cubicBezTo>
                  <a:cubicBezTo>
                    <a:pt x="1472439" y="1992404"/>
                    <a:pt x="1443286" y="1966732"/>
                    <a:pt x="1414568" y="1942366"/>
                  </a:cubicBezTo>
                  <a:cubicBezTo>
                    <a:pt x="1348430" y="1886236"/>
                    <a:pt x="1283162" y="1834457"/>
                    <a:pt x="1220941" y="1787464"/>
                  </a:cubicBezTo>
                  <a:cubicBezTo>
                    <a:pt x="980755" y="1606455"/>
                    <a:pt x="749273" y="1469828"/>
                    <a:pt x="602638" y="1389766"/>
                  </a:cubicBezTo>
                  <a:cubicBezTo>
                    <a:pt x="880678" y="1386285"/>
                    <a:pt x="1158719" y="1374972"/>
                    <a:pt x="1429797" y="1356697"/>
                  </a:cubicBezTo>
                  <a:cubicBezTo>
                    <a:pt x="1459385" y="1354522"/>
                    <a:pt x="1488973" y="1352781"/>
                    <a:pt x="1518561" y="1350606"/>
                  </a:cubicBezTo>
                  <a:cubicBezTo>
                    <a:pt x="1573821" y="1346690"/>
                    <a:pt x="1628646" y="1342338"/>
                    <a:pt x="1683036" y="1337552"/>
                  </a:cubicBezTo>
                  <a:cubicBezTo>
                    <a:pt x="1712188" y="1334941"/>
                    <a:pt x="1741341" y="1332331"/>
                    <a:pt x="1770494" y="1329720"/>
                  </a:cubicBezTo>
                  <a:cubicBezTo>
                    <a:pt x="1969343" y="1311445"/>
                    <a:pt x="2162100" y="1289689"/>
                    <a:pt x="2347025" y="1264452"/>
                  </a:cubicBezTo>
                  <a:cubicBezTo>
                    <a:pt x="2394018" y="1257926"/>
                    <a:pt x="2440576" y="1251399"/>
                    <a:pt x="2486263" y="1244437"/>
                  </a:cubicBezTo>
                  <a:cubicBezTo>
                    <a:pt x="2910938" y="1180910"/>
                    <a:pt x="3285139" y="1099108"/>
                    <a:pt x="3571882" y="1003382"/>
                  </a:cubicBezTo>
                  <a:cubicBezTo>
                    <a:pt x="3598859" y="1049069"/>
                    <a:pt x="3624531" y="1095627"/>
                    <a:pt x="3647592" y="1143489"/>
                  </a:cubicBezTo>
                  <a:close/>
                  <a:moveTo>
                    <a:pt x="1750479" y="979015"/>
                  </a:moveTo>
                  <a:cubicBezTo>
                    <a:pt x="1928007" y="1044718"/>
                    <a:pt x="2085084" y="1116947"/>
                    <a:pt x="2223452" y="1192658"/>
                  </a:cubicBezTo>
                  <a:cubicBezTo>
                    <a:pt x="2075512" y="1211368"/>
                    <a:pt x="1922785" y="1228337"/>
                    <a:pt x="1766143" y="1242261"/>
                  </a:cubicBezTo>
                  <a:cubicBezTo>
                    <a:pt x="1761792" y="1149581"/>
                    <a:pt x="1756135" y="1061687"/>
                    <a:pt x="1750479" y="979015"/>
                  </a:cubicBezTo>
                  <a:close/>
                  <a:moveTo>
                    <a:pt x="2369651" y="1173513"/>
                  </a:moveTo>
                  <a:cubicBezTo>
                    <a:pt x="2167757" y="1056901"/>
                    <a:pt x="1954549" y="963351"/>
                    <a:pt x="1743952" y="889381"/>
                  </a:cubicBezTo>
                  <a:cubicBezTo>
                    <a:pt x="1710883" y="459919"/>
                    <a:pt x="1665631" y="187536"/>
                    <a:pt x="1622989" y="114871"/>
                  </a:cubicBezTo>
                  <a:cubicBezTo>
                    <a:pt x="1732204" y="94856"/>
                    <a:pt x="1844464" y="83978"/>
                    <a:pt x="1959335" y="83978"/>
                  </a:cubicBezTo>
                  <a:cubicBezTo>
                    <a:pt x="2612447" y="83978"/>
                    <a:pt x="3188543" y="419889"/>
                    <a:pt x="3524454" y="927671"/>
                  </a:cubicBezTo>
                  <a:cubicBezTo>
                    <a:pt x="3220742" y="1026443"/>
                    <a:pt x="2821304" y="1110421"/>
                    <a:pt x="2369651" y="1173513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8" r:id="rId5"/>
    <p:sldLayoutId id="2147483729" r:id="rId6"/>
    <p:sldLayoutId id="2147483721" r:id="rId7"/>
    <p:sldLayoutId id="2147483722" r:id="rId8"/>
    <p:sldLayoutId id="2147483730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fr-FR" sz="3200" b="1" kern="1200">
          <a:solidFill>
            <a:srgbClr val="005E6A"/>
          </a:solidFill>
          <a:latin typeface="Segoe UI" panose="020B0502040204020203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Calibri" pitchFamily="34" charset="0"/>
        <a:buChar char="⁄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3657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itchFamily="34" charset="0"/>
        <a:buChar char="⁄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1121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itchFamily="34" charset="0"/>
        <a:buChar char="⁄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74738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itchFamily="34" charset="0"/>
        <a:buChar char="⁄"/>
        <a:defRPr kern="1200">
          <a:solidFill>
            <a:schemeClr val="accent2"/>
          </a:solidFill>
          <a:latin typeface="+mn-lt"/>
          <a:ea typeface="+mn-ea"/>
          <a:cs typeface="+mn-cs"/>
        </a:defRPr>
      </a:lvl4pPr>
      <a:lvl5pPr marL="1347788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itchFamily="34" charset="0"/>
        <a:buChar char="⁄"/>
        <a:defRPr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sta-bretagne.fr/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ensta-bretagne.fr/" TargetMode="Externa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B7FBD363-CCBB-4011-B97E-70A4351AD9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745" y="-1357095"/>
            <a:ext cx="12324886" cy="8216591"/>
          </a:xfrm>
          <a:prstGeom prst="rect">
            <a:avLst/>
          </a:prstGeom>
        </p:spPr>
      </p:pic>
      <p:grpSp>
        <p:nvGrpSpPr>
          <p:cNvPr id="6151" name="Groupe 59"/>
          <p:cNvGrpSpPr>
            <a:grpSpLocks/>
          </p:cNvGrpSpPr>
          <p:nvPr/>
        </p:nvGrpSpPr>
        <p:grpSpPr bwMode="auto">
          <a:xfrm>
            <a:off x="-2819400" y="322263"/>
            <a:ext cx="11010900" cy="8631237"/>
            <a:chOff x="-2819400" y="322729"/>
            <a:chExt cx="11010900" cy="8630771"/>
          </a:xfrm>
        </p:grpSpPr>
        <p:grpSp>
          <p:nvGrpSpPr>
            <p:cNvPr id="6175" name="Groupe 40"/>
            <p:cNvGrpSpPr>
              <a:grpSpLocks/>
            </p:cNvGrpSpPr>
            <p:nvPr/>
          </p:nvGrpSpPr>
          <p:grpSpPr bwMode="auto">
            <a:xfrm>
              <a:off x="-2819400" y="762000"/>
              <a:ext cx="8191500" cy="8191500"/>
              <a:chOff x="-13277850" y="-4191000"/>
              <a:chExt cx="11925300" cy="11925300"/>
            </a:xfrm>
          </p:grpSpPr>
          <p:grpSp>
            <p:nvGrpSpPr>
              <p:cNvPr id="6178" name="Groupe 41"/>
              <p:cNvGrpSpPr>
                <a:grpSpLocks/>
              </p:cNvGrpSpPr>
              <p:nvPr/>
            </p:nvGrpSpPr>
            <p:grpSpPr bwMode="auto">
              <a:xfrm>
                <a:off x="-13277850" y="-4191000"/>
                <a:ext cx="11925300" cy="11925300"/>
                <a:chOff x="-13277850" y="-4191000"/>
                <a:chExt cx="11925300" cy="11925300"/>
              </a:xfrm>
            </p:grpSpPr>
            <p:sp>
              <p:nvSpPr>
                <p:cNvPr id="44" name="Ellipse 43"/>
                <p:cNvSpPr/>
                <p:nvPr/>
              </p:nvSpPr>
              <p:spPr>
                <a:xfrm>
                  <a:off x="-13277850" y="-4190357"/>
                  <a:ext cx="11925300" cy="1192465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-13012074" y="-3924593"/>
                  <a:ext cx="11393747" cy="11393131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6" name="Ellipse 45"/>
                <p:cNvSpPr/>
                <p:nvPr/>
              </p:nvSpPr>
              <p:spPr>
                <a:xfrm>
                  <a:off x="-11010657" y="-1923285"/>
                  <a:ext cx="7390914" cy="7390514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7" name="Ellipse 46"/>
                <p:cNvSpPr/>
                <p:nvPr/>
              </p:nvSpPr>
              <p:spPr>
                <a:xfrm>
                  <a:off x="-10687102" y="-1599747"/>
                  <a:ext cx="6743805" cy="6743440"/>
                </a:xfrm>
                <a:prstGeom prst="ellipse">
                  <a:avLst/>
                </a:prstGeom>
                <a:noFill/>
                <a:ln w="190500">
                  <a:solidFill>
                    <a:schemeClr val="bg1">
                      <a:alpha val="2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8" name="Ellipse 47"/>
                <p:cNvSpPr/>
                <p:nvPr/>
              </p:nvSpPr>
              <p:spPr>
                <a:xfrm>
                  <a:off x="-10153237" y="-1065912"/>
                  <a:ext cx="5676073" cy="567576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sp>
            <p:nvSpPr>
              <p:cNvPr id="43" name="Forme libre : forme 42"/>
              <p:cNvSpPr/>
              <p:nvPr/>
            </p:nvSpPr>
            <p:spPr>
              <a:xfrm rot="20700000">
                <a:off x="-11678566" y="-2933183"/>
                <a:ext cx="8726731" cy="9410310"/>
              </a:xfrm>
              <a:custGeom>
                <a:avLst/>
                <a:gdLst>
                  <a:gd name="connsiteX0" fmla="*/ 4362448 w 8724896"/>
                  <a:gd name="connsiteY0" fmla="*/ 0 h 9410700"/>
                  <a:gd name="connsiteX1" fmla="*/ 4919428 w 8724896"/>
                  <a:gd name="connsiteY1" fmla="*/ 3203909 h 9410700"/>
                  <a:gd name="connsiteX2" fmla="*/ 6915092 w 8724896"/>
                  <a:gd name="connsiteY2" fmla="*/ 1581593 h 9410700"/>
                  <a:gd name="connsiteX3" fmla="*/ 5302220 w 8724896"/>
                  <a:gd name="connsiteY3" fmla="*/ 3565639 h 9410700"/>
                  <a:gd name="connsiteX4" fmla="*/ 8724896 w 8724896"/>
                  <a:gd name="connsiteY4" fmla="*/ 2352675 h 9410700"/>
                  <a:gd name="connsiteX5" fmla="*/ 5887006 w 8724896"/>
                  <a:gd name="connsiteY5" fmla="*/ 4516487 h 9410700"/>
                  <a:gd name="connsiteX6" fmla="*/ 7676318 w 8724896"/>
                  <a:gd name="connsiteY6" fmla="*/ 4705350 h 9410700"/>
                  <a:gd name="connsiteX7" fmla="*/ 5887006 w 8724896"/>
                  <a:gd name="connsiteY7" fmla="*/ 4894214 h 9410700"/>
                  <a:gd name="connsiteX8" fmla="*/ 8724896 w 8724896"/>
                  <a:gd name="connsiteY8" fmla="*/ 7058025 h 9410700"/>
                  <a:gd name="connsiteX9" fmla="*/ 5458438 w 8724896"/>
                  <a:gd name="connsiteY9" fmla="*/ 5900424 h 9410700"/>
                  <a:gd name="connsiteX10" fmla="*/ 6858054 w 8724896"/>
                  <a:gd name="connsiteY10" fmla="*/ 7638832 h 9410700"/>
                  <a:gd name="connsiteX11" fmla="*/ 4939066 w 8724896"/>
                  <a:gd name="connsiteY11" fmla="*/ 6093828 h 9410700"/>
                  <a:gd name="connsiteX12" fmla="*/ 4362448 w 8724896"/>
                  <a:gd name="connsiteY12" fmla="*/ 9410700 h 9410700"/>
                  <a:gd name="connsiteX13" fmla="*/ 3785174 w 8724896"/>
                  <a:gd name="connsiteY13" fmla="*/ 6090052 h 9410700"/>
                  <a:gd name="connsiteX14" fmla="*/ 1809804 w 8724896"/>
                  <a:gd name="connsiteY14" fmla="*/ 7695870 h 9410700"/>
                  <a:gd name="connsiteX15" fmla="*/ 3270532 w 8724896"/>
                  <a:gd name="connsiteY15" fmla="*/ 5898980 h 9410700"/>
                  <a:gd name="connsiteX16" fmla="*/ 0 w 8724896"/>
                  <a:gd name="connsiteY16" fmla="*/ 7058025 h 9410700"/>
                  <a:gd name="connsiteX17" fmla="*/ 2837890 w 8724896"/>
                  <a:gd name="connsiteY17" fmla="*/ 4894214 h 9410700"/>
                  <a:gd name="connsiteX18" fmla="*/ 1048577 w 8724896"/>
                  <a:gd name="connsiteY18" fmla="*/ 4705350 h 9410700"/>
                  <a:gd name="connsiteX19" fmla="*/ 2837890 w 8724896"/>
                  <a:gd name="connsiteY19" fmla="*/ 4516487 h 9410700"/>
                  <a:gd name="connsiteX20" fmla="*/ 0 w 8724896"/>
                  <a:gd name="connsiteY20" fmla="*/ 2352675 h 9410700"/>
                  <a:gd name="connsiteX21" fmla="*/ 3416558 w 8724896"/>
                  <a:gd name="connsiteY21" fmla="*/ 3563470 h 9410700"/>
                  <a:gd name="connsiteX22" fmla="*/ 1866842 w 8724896"/>
                  <a:gd name="connsiteY22" fmla="*/ 1638631 h 9410700"/>
                  <a:gd name="connsiteX23" fmla="*/ 3806148 w 8724896"/>
                  <a:gd name="connsiteY23" fmla="*/ 3199994 h 941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724896" h="9410700">
                    <a:moveTo>
                      <a:pt x="4362448" y="0"/>
                    </a:moveTo>
                    <a:lnTo>
                      <a:pt x="4919428" y="3203909"/>
                    </a:lnTo>
                    <a:lnTo>
                      <a:pt x="6915092" y="1581593"/>
                    </a:lnTo>
                    <a:lnTo>
                      <a:pt x="5302220" y="3565639"/>
                    </a:lnTo>
                    <a:lnTo>
                      <a:pt x="8724896" y="2352675"/>
                    </a:lnTo>
                    <a:lnTo>
                      <a:pt x="5887006" y="4516487"/>
                    </a:lnTo>
                    <a:lnTo>
                      <a:pt x="7676318" y="4705350"/>
                    </a:lnTo>
                    <a:lnTo>
                      <a:pt x="5887006" y="4894214"/>
                    </a:lnTo>
                    <a:lnTo>
                      <a:pt x="8724896" y="7058025"/>
                    </a:lnTo>
                    <a:lnTo>
                      <a:pt x="5458438" y="5900424"/>
                    </a:lnTo>
                    <a:lnTo>
                      <a:pt x="6858054" y="7638832"/>
                    </a:lnTo>
                    <a:lnTo>
                      <a:pt x="4939066" y="6093828"/>
                    </a:lnTo>
                    <a:lnTo>
                      <a:pt x="4362448" y="9410700"/>
                    </a:lnTo>
                    <a:lnTo>
                      <a:pt x="3785174" y="6090052"/>
                    </a:lnTo>
                    <a:lnTo>
                      <a:pt x="1809804" y="7695870"/>
                    </a:lnTo>
                    <a:lnTo>
                      <a:pt x="3270532" y="5898980"/>
                    </a:lnTo>
                    <a:lnTo>
                      <a:pt x="0" y="7058025"/>
                    </a:lnTo>
                    <a:lnTo>
                      <a:pt x="2837890" y="4894214"/>
                    </a:lnTo>
                    <a:lnTo>
                      <a:pt x="1048577" y="4705350"/>
                    </a:lnTo>
                    <a:lnTo>
                      <a:pt x="2837890" y="4516487"/>
                    </a:lnTo>
                    <a:lnTo>
                      <a:pt x="0" y="2352675"/>
                    </a:lnTo>
                    <a:lnTo>
                      <a:pt x="3416558" y="3563470"/>
                    </a:lnTo>
                    <a:lnTo>
                      <a:pt x="1866842" y="1638631"/>
                    </a:lnTo>
                    <a:lnTo>
                      <a:pt x="3806148" y="3199994"/>
                    </a:lnTo>
                    <a:close/>
                  </a:path>
                </a:pathLst>
              </a:custGeom>
              <a:noFill/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cxnSp>
          <p:nvCxnSpPr>
            <p:cNvPr id="52" name="Connecteur droit 51"/>
            <p:cNvCxnSpPr>
              <a:cxnSpLocks/>
            </p:cNvCxnSpPr>
            <p:nvPr/>
          </p:nvCxnSpPr>
          <p:spPr>
            <a:xfrm flipV="1">
              <a:off x="4894263" y="322729"/>
              <a:ext cx="1603375" cy="1323904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Connecteur droit 54"/>
            <p:cNvCxnSpPr>
              <a:cxnSpLocks/>
            </p:cNvCxnSpPr>
            <p:nvPr/>
          </p:nvCxnSpPr>
          <p:spPr>
            <a:xfrm>
              <a:off x="6027738" y="5953287"/>
              <a:ext cx="2163762" cy="471463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2819501"/>
            <a:ext cx="12192000" cy="1645920"/>
          </a:xfrm>
          <a:prstGeom prst="rect">
            <a:avLst/>
          </a:prstGeom>
          <a:gradFill>
            <a:gsLst>
              <a:gs pos="0">
                <a:srgbClr val="01A6AA">
                  <a:alpha val="20000"/>
                </a:srgbClr>
              </a:gs>
              <a:gs pos="10000">
                <a:srgbClr val="01A6AA">
                  <a:alpha val="80000"/>
                </a:srgbClr>
              </a:gs>
              <a:gs pos="50000">
                <a:srgbClr val="01A6AA">
                  <a:alpha val="40000"/>
                </a:srgbClr>
              </a:gs>
              <a:gs pos="39000">
                <a:srgbClr val="01A6AA">
                  <a:alpha val="70000"/>
                </a:srgbClr>
              </a:gs>
              <a:gs pos="100000">
                <a:srgbClr val="01A6AA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155" name="ZoneTexte 4"/>
          <p:cNvSpPr txBox="1">
            <a:spLocks noChangeArrowheads="1"/>
          </p:cNvSpPr>
          <p:nvPr/>
        </p:nvSpPr>
        <p:spPr bwMode="auto">
          <a:xfrm>
            <a:off x="480290" y="2651125"/>
            <a:ext cx="10073409" cy="176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252000">
            <a:spAutoFit/>
          </a:bodyPr>
          <a:lstStyle/>
          <a:p>
            <a:pPr eaLnBrk="1" hangingPunct="1"/>
            <a:r>
              <a:rPr lang="fr-FR" altLang="fr-FR" sz="3600" b="1" dirty="0">
                <a:solidFill>
                  <a:schemeClr val="bg1"/>
                </a:solidFill>
                <a:latin typeface="Segoe UI" pitchFamily="34" charset="0"/>
              </a:rPr>
              <a:t>ENSTA Bretagne</a:t>
            </a:r>
          </a:p>
          <a:p>
            <a:pPr eaLnBrk="1" hangingPunct="1">
              <a:lnSpc>
                <a:spcPct val="80000"/>
              </a:lnSpc>
            </a:pPr>
            <a:endParaRPr lang="fr-FR" altLang="fr-FR" dirty="0">
              <a:solidFill>
                <a:schemeClr val="bg1"/>
              </a:solidFill>
              <a:latin typeface="Segoe U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altLang="fr-FR" sz="2800" b="1" dirty="0">
                <a:solidFill>
                  <a:schemeClr val="bg1"/>
                </a:solidFill>
                <a:latin typeface="Segoe UI" pitchFamily="34" charset="0"/>
              </a:rPr>
              <a:t>Formation d’ingénieur </a:t>
            </a:r>
            <a:br>
              <a:rPr lang="fr-FR" altLang="fr-FR" sz="2800" b="1" dirty="0">
                <a:solidFill>
                  <a:schemeClr val="bg1"/>
                </a:solidFill>
                <a:latin typeface="Segoe UI" pitchFamily="34" charset="0"/>
              </a:rPr>
            </a:br>
            <a:r>
              <a:rPr lang="fr-FR" altLang="fr-FR" sz="2800" b="1" dirty="0">
                <a:solidFill>
                  <a:schemeClr val="bg1"/>
                </a:solidFill>
                <a:latin typeface="Segoe UI" pitchFamily="34" charset="0"/>
              </a:rPr>
              <a:t>généraliste pluridisciplinaire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-1741" y="4460202"/>
            <a:ext cx="12192000" cy="529446"/>
          </a:xfrm>
          <a:prstGeom prst="rect">
            <a:avLst/>
          </a:prstGeom>
          <a:gradFill>
            <a:gsLst>
              <a:gs pos="0">
                <a:srgbClr val="E0735C">
                  <a:alpha val="20000"/>
                </a:srgbClr>
              </a:gs>
              <a:gs pos="10000">
                <a:srgbClr val="E0735C">
                  <a:alpha val="80000"/>
                </a:srgbClr>
              </a:gs>
              <a:gs pos="51000">
                <a:srgbClr val="E0735C">
                  <a:alpha val="40000"/>
                </a:srgbClr>
              </a:gs>
              <a:gs pos="39000">
                <a:srgbClr val="E0735C">
                  <a:alpha val="70000"/>
                </a:srgbClr>
              </a:gs>
              <a:gs pos="100000">
                <a:srgbClr val="E0735C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grpSp>
        <p:nvGrpSpPr>
          <p:cNvPr id="6160" name="Groupe 49"/>
          <p:cNvGrpSpPr>
            <a:grpSpLocks/>
          </p:cNvGrpSpPr>
          <p:nvPr/>
        </p:nvGrpSpPr>
        <p:grpSpPr bwMode="auto">
          <a:xfrm>
            <a:off x="9890125" y="5975350"/>
            <a:ext cx="2063750" cy="663575"/>
            <a:chOff x="0" y="1468794"/>
            <a:chExt cx="12190259" cy="3918670"/>
          </a:xfrm>
        </p:grpSpPr>
        <p:sp>
          <p:nvSpPr>
            <p:cNvPr id="6161" name="Forme libre : forme 50"/>
            <p:cNvSpPr>
              <a:spLocks/>
            </p:cNvSpPr>
            <p:nvPr/>
          </p:nvSpPr>
          <p:spPr bwMode="auto">
            <a:xfrm>
              <a:off x="4576133" y="3922858"/>
              <a:ext cx="780166" cy="1018175"/>
            </a:xfrm>
            <a:custGeom>
              <a:avLst/>
              <a:gdLst>
                <a:gd name="T0" fmla="*/ 577837 w 780166"/>
                <a:gd name="T1" fmla="*/ 485591 h 1018175"/>
                <a:gd name="T2" fmla="*/ 767113 w 780166"/>
                <a:gd name="T3" fmla="*/ 237139 h 1018175"/>
                <a:gd name="T4" fmla="*/ 476890 w 780166"/>
                <a:gd name="T5" fmla="*/ 0 h 1018175"/>
                <a:gd name="T6" fmla="*/ 0 w 780166"/>
                <a:gd name="T7" fmla="*/ 0 h 1018175"/>
                <a:gd name="T8" fmla="*/ 0 w 780166"/>
                <a:gd name="T9" fmla="*/ 1018176 h 1018175"/>
                <a:gd name="T10" fmla="*/ 462095 w 780166"/>
                <a:gd name="T11" fmla="*/ 1018176 h 1018175"/>
                <a:gd name="T12" fmla="*/ 780166 w 780166"/>
                <a:gd name="T13" fmla="*/ 717074 h 1018175"/>
                <a:gd name="T14" fmla="*/ 577837 w 780166"/>
                <a:gd name="T15" fmla="*/ 485591 h 1018175"/>
                <a:gd name="T16" fmla="*/ 453828 w 780166"/>
                <a:gd name="T17" fmla="*/ 854136 h 1018175"/>
                <a:gd name="T18" fmla="*/ 188406 w 780166"/>
                <a:gd name="T19" fmla="*/ 854136 h 1018175"/>
                <a:gd name="T20" fmla="*/ 188406 w 780166"/>
                <a:gd name="T21" fmla="*/ 164039 h 1018175"/>
                <a:gd name="T22" fmla="*/ 464706 w 780166"/>
                <a:gd name="T23" fmla="*/ 164039 h 1018175"/>
                <a:gd name="T24" fmla="*/ 570004 w 780166"/>
                <a:gd name="T25" fmla="*/ 249322 h 1018175"/>
                <a:gd name="T26" fmla="*/ 335041 w 780166"/>
                <a:gd name="T27" fmla="*/ 445996 h 1018175"/>
                <a:gd name="T28" fmla="*/ 335041 w 780166"/>
                <a:gd name="T29" fmla="*/ 567829 h 1018175"/>
                <a:gd name="T30" fmla="*/ 392042 w 780166"/>
                <a:gd name="T31" fmla="*/ 567829 h 1018175"/>
                <a:gd name="T32" fmla="*/ 579142 w 780166"/>
                <a:gd name="T33" fmla="*/ 726647 h 1018175"/>
                <a:gd name="T34" fmla="*/ 453828 w 780166"/>
                <a:gd name="T35" fmla="*/ 854136 h 10181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80166" h="1018175">
                  <a:moveTo>
                    <a:pt x="577837" y="485591"/>
                  </a:moveTo>
                  <a:cubicBezTo>
                    <a:pt x="704021" y="435988"/>
                    <a:pt x="767113" y="352880"/>
                    <a:pt x="767113" y="237139"/>
                  </a:cubicBezTo>
                  <a:cubicBezTo>
                    <a:pt x="767113" y="79191"/>
                    <a:pt x="670517" y="0"/>
                    <a:pt x="476890" y="0"/>
                  </a:cubicBezTo>
                  <a:lnTo>
                    <a:pt x="0" y="0"/>
                  </a:lnTo>
                  <a:lnTo>
                    <a:pt x="0" y="1018176"/>
                  </a:lnTo>
                  <a:lnTo>
                    <a:pt x="462095" y="1018176"/>
                  </a:lnTo>
                  <a:cubicBezTo>
                    <a:pt x="673998" y="1018176"/>
                    <a:pt x="780166" y="917663"/>
                    <a:pt x="780166" y="717074"/>
                  </a:cubicBezTo>
                  <a:cubicBezTo>
                    <a:pt x="779731" y="587844"/>
                    <a:pt x="712288" y="510828"/>
                    <a:pt x="577837" y="485591"/>
                  </a:cubicBezTo>
                  <a:close/>
                  <a:moveTo>
                    <a:pt x="453828" y="854136"/>
                  </a:moveTo>
                  <a:lnTo>
                    <a:pt x="188406" y="854136"/>
                  </a:lnTo>
                  <a:lnTo>
                    <a:pt x="188406" y="164039"/>
                  </a:lnTo>
                  <a:lnTo>
                    <a:pt x="464706" y="164039"/>
                  </a:lnTo>
                  <a:cubicBezTo>
                    <a:pt x="534760" y="164039"/>
                    <a:pt x="570004" y="192757"/>
                    <a:pt x="570004" y="249322"/>
                  </a:cubicBezTo>
                  <a:cubicBezTo>
                    <a:pt x="570004" y="354186"/>
                    <a:pt x="491683" y="419454"/>
                    <a:pt x="335041" y="445996"/>
                  </a:cubicBezTo>
                  <a:lnTo>
                    <a:pt x="335041" y="567829"/>
                  </a:lnTo>
                  <a:lnTo>
                    <a:pt x="392042" y="567829"/>
                  </a:lnTo>
                  <a:cubicBezTo>
                    <a:pt x="516920" y="567829"/>
                    <a:pt x="579142" y="620913"/>
                    <a:pt x="579142" y="726647"/>
                  </a:cubicBezTo>
                  <a:cubicBezTo>
                    <a:pt x="579142" y="811495"/>
                    <a:pt x="537370" y="854136"/>
                    <a:pt x="453828" y="854136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2" name="Forme libre : forme 52"/>
            <p:cNvSpPr>
              <a:spLocks/>
            </p:cNvSpPr>
            <p:nvPr/>
          </p:nvSpPr>
          <p:spPr bwMode="auto">
            <a:xfrm>
              <a:off x="5552537" y="3922858"/>
              <a:ext cx="854136" cy="1017740"/>
            </a:xfrm>
            <a:custGeom>
              <a:avLst/>
              <a:gdLst>
                <a:gd name="T0" fmla="*/ 774510 w 854136"/>
                <a:gd name="T1" fmla="*/ 272819 h 1017740"/>
                <a:gd name="T2" fmla="*/ 462530 w 854136"/>
                <a:gd name="T3" fmla="*/ 0 h 1017740"/>
                <a:gd name="T4" fmla="*/ 0 w 854136"/>
                <a:gd name="T5" fmla="*/ 0 h 1017740"/>
                <a:gd name="T6" fmla="*/ 0 w 854136"/>
                <a:gd name="T7" fmla="*/ 1016435 h 1017740"/>
                <a:gd name="T8" fmla="*/ 192322 w 854136"/>
                <a:gd name="T9" fmla="*/ 1016435 h 1017740"/>
                <a:gd name="T10" fmla="*/ 192322 w 854136"/>
                <a:gd name="T11" fmla="*/ 166215 h 1017740"/>
                <a:gd name="T12" fmla="*/ 450782 w 854136"/>
                <a:gd name="T13" fmla="*/ 166215 h 1017740"/>
                <a:gd name="T14" fmla="*/ 577402 w 854136"/>
                <a:gd name="T15" fmla="*/ 278475 h 1017740"/>
                <a:gd name="T16" fmla="*/ 306758 w 854136"/>
                <a:gd name="T17" fmla="*/ 488637 h 1017740"/>
                <a:gd name="T18" fmla="*/ 306758 w 854136"/>
                <a:gd name="T19" fmla="*/ 574355 h 1017740"/>
                <a:gd name="T20" fmla="*/ 616562 w 854136"/>
                <a:gd name="T21" fmla="*/ 1017741 h 1017740"/>
                <a:gd name="T22" fmla="*/ 854136 w 854136"/>
                <a:gd name="T23" fmla="*/ 1017741 h 1017740"/>
                <a:gd name="T24" fmla="*/ 531714 w 854136"/>
                <a:gd name="T25" fmla="*/ 577836 h 1017740"/>
                <a:gd name="T26" fmla="*/ 774510 w 854136"/>
                <a:gd name="T27" fmla="*/ 272819 h 10177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54136" h="1017740">
                  <a:moveTo>
                    <a:pt x="774510" y="272819"/>
                  </a:moveTo>
                  <a:cubicBezTo>
                    <a:pt x="774510" y="90940"/>
                    <a:pt x="670516" y="0"/>
                    <a:pt x="462530" y="0"/>
                  </a:cubicBezTo>
                  <a:lnTo>
                    <a:pt x="0" y="0"/>
                  </a:lnTo>
                  <a:lnTo>
                    <a:pt x="0" y="1016435"/>
                  </a:lnTo>
                  <a:lnTo>
                    <a:pt x="192322" y="1016435"/>
                  </a:lnTo>
                  <a:lnTo>
                    <a:pt x="192322" y="166215"/>
                  </a:lnTo>
                  <a:lnTo>
                    <a:pt x="450782" y="166215"/>
                  </a:lnTo>
                  <a:cubicBezTo>
                    <a:pt x="535195" y="166215"/>
                    <a:pt x="577402" y="203635"/>
                    <a:pt x="577402" y="278475"/>
                  </a:cubicBezTo>
                  <a:cubicBezTo>
                    <a:pt x="577402" y="387690"/>
                    <a:pt x="487332" y="457744"/>
                    <a:pt x="306758" y="488637"/>
                  </a:cubicBezTo>
                  <a:lnTo>
                    <a:pt x="306758" y="574355"/>
                  </a:lnTo>
                  <a:lnTo>
                    <a:pt x="616562" y="1017741"/>
                  </a:lnTo>
                  <a:lnTo>
                    <a:pt x="854136" y="1017741"/>
                  </a:lnTo>
                  <a:lnTo>
                    <a:pt x="531714" y="577836"/>
                  </a:lnTo>
                  <a:cubicBezTo>
                    <a:pt x="693578" y="497340"/>
                    <a:pt x="774510" y="395522"/>
                    <a:pt x="774510" y="272819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3" name="Forme libre : forme 53"/>
            <p:cNvSpPr>
              <a:spLocks/>
            </p:cNvSpPr>
            <p:nvPr/>
          </p:nvSpPr>
          <p:spPr bwMode="auto">
            <a:xfrm>
              <a:off x="6531987" y="3922858"/>
              <a:ext cx="707066" cy="1018175"/>
            </a:xfrm>
            <a:custGeom>
              <a:avLst/>
              <a:gdLst>
                <a:gd name="T0" fmla="*/ 185361 w 707066"/>
                <a:gd name="T1" fmla="*/ 587409 h 1018175"/>
                <a:gd name="T2" fmla="*/ 672693 w 707066"/>
                <a:gd name="T3" fmla="*/ 587409 h 1018175"/>
                <a:gd name="T4" fmla="*/ 672693 w 707066"/>
                <a:gd name="T5" fmla="*/ 418583 h 1018175"/>
                <a:gd name="T6" fmla="*/ 187536 w 707066"/>
                <a:gd name="T7" fmla="*/ 418583 h 1018175"/>
                <a:gd name="T8" fmla="*/ 187536 w 707066"/>
                <a:gd name="T9" fmla="*/ 162299 h 1018175"/>
                <a:gd name="T10" fmla="*/ 697059 w 707066"/>
                <a:gd name="T11" fmla="*/ 162299 h 1018175"/>
                <a:gd name="T12" fmla="*/ 697059 w 707066"/>
                <a:gd name="T13" fmla="*/ 0 h 1018175"/>
                <a:gd name="T14" fmla="*/ 0 w 707066"/>
                <a:gd name="T15" fmla="*/ 0 h 1018175"/>
                <a:gd name="T16" fmla="*/ 0 w 707066"/>
                <a:gd name="T17" fmla="*/ 1018176 h 1018175"/>
                <a:gd name="T18" fmla="*/ 707066 w 707066"/>
                <a:gd name="T19" fmla="*/ 1018176 h 1018175"/>
                <a:gd name="T20" fmla="*/ 707066 w 707066"/>
                <a:gd name="T21" fmla="*/ 854136 h 1018175"/>
                <a:gd name="T22" fmla="*/ 185361 w 707066"/>
                <a:gd name="T23" fmla="*/ 854136 h 1018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07066" h="1018175">
                  <a:moveTo>
                    <a:pt x="185361" y="587409"/>
                  </a:moveTo>
                  <a:lnTo>
                    <a:pt x="672693" y="587409"/>
                  </a:lnTo>
                  <a:lnTo>
                    <a:pt x="672693" y="418583"/>
                  </a:lnTo>
                  <a:lnTo>
                    <a:pt x="187536" y="418583"/>
                  </a:lnTo>
                  <a:lnTo>
                    <a:pt x="187536" y="162299"/>
                  </a:lnTo>
                  <a:lnTo>
                    <a:pt x="697059" y="162299"/>
                  </a:lnTo>
                  <a:lnTo>
                    <a:pt x="697059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7066" y="1018176"/>
                  </a:lnTo>
                  <a:lnTo>
                    <a:pt x="707066" y="854136"/>
                  </a:lnTo>
                  <a:lnTo>
                    <a:pt x="185361" y="854136"/>
                  </a:lnTo>
                  <a:lnTo>
                    <a:pt x="185361" y="58740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4" name="Forme libre : forme 55"/>
            <p:cNvSpPr>
              <a:spLocks/>
            </p:cNvSpPr>
            <p:nvPr/>
          </p:nvSpPr>
          <p:spPr bwMode="auto">
            <a:xfrm>
              <a:off x="7343047" y="3922858"/>
              <a:ext cx="772334" cy="1018175"/>
            </a:xfrm>
            <a:custGeom>
              <a:avLst/>
              <a:gdLst>
                <a:gd name="T0" fmla="*/ 772334 w 772334"/>
                <a:gd name="T1" fmla="*/ 0 h 1018175"/>
                <a:gd name="T2" fmla="*/ 0 w 772334"/>
                <a:gd name="T3" fmla="*/ 0 h 1018175"/>
                <a:gd name="T4" fmla="*/ 0 w 772334"/>
                <a:gd name="T5" fmla="*/ 164039 h 1018175"/>
                <a:gd name="T6" fmla="*/ 291964 w 772334"/>
                <a:gd name="T7" fmla="*/ 164039 h 1018175"/>
                <a:gd name="T8" fmla="*/ 291964 w 772334"/>
                <a:gd name="T9" fmla="*/ 1018176 h 1018175"/>
                <a:gd name="T10" fmla="*/ 480370 w 772334"/>
                <a:gd name="T11" fmla="*/ 1018176 h 1018175"/>
                <a:gd name="T12" fmla="*/ 480370 w 772334"/>
                <a:gd name="T13" fmla="*/ 164039 h 1018175"/>
                <a:gd name="T14" fmla="*/ 772334 w 772334"/>
                <a:gd name="T15" fmla="*/ 164039 h 1018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2334" h="1018175">
                  <a:moveTo>
                    <a:pt x="772334" y="0"/>
                  </a:moveTo>
                  <a:lnTo>
                    <a:pt x="0" y="0"/>
                  </a:lnTo>
                  <a:lnTo>
                    <a:pt x="0" y="164039"/>
                  </a:lnTo>
                  <a:lnTo>
                    <a:pt x="291964" y="164039"/>
                  </a:lnTo>
                  <a:lnTo>
                    <a:pt x="291964" y="1018176"/>
                  </a:lnTo>
                  <a:lnTo>
                    <a:pt x="480370" y="1018176"/>
                  </a:lnTo>
                  <a:lnTo>
                    <a:pt x="480370" y="164039"/>
                  </a:lnTo>
                  <a:lnTo>
                    <a:pt x="772334" y="164039"/>
                  </a:lnTo>
                  <a:lnTo>
                    <a:pt x="772334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5" name="Forme libre : forme 56"/>
            <p:cNvSpPr>
              <a:spLocks/>
            </p:cNvSpPr>
            <p:nvPr/>
          </p:nvSpPr>
          <p:spPr bwMode="auto">
            <a:xfrm>
              <a:off x="8062732" y="3922858"/>
              <a:ext cx="1076480" cy="1018175"/>
            </a:xfrm>
            <a:custGeom>
              <a:avLst/>
              <a:gdLst>
                <a:gd name="T0" fmla="*/ 432072 w 1076480"/>
                <a:gd name="T1" fmla="*/ 0 h 1018175"/>
                <a:gd name="T2" fmla="*/ 0 w 1076480"/>
                <a:gd name="T3" fmla="*/ 1018176 h 1018175"/>
                <a:gd name="T4" fmla="*/ 193627 w 1076480"/>
                <a:gd name="T5" fmla="*/ 1018176 h 1018175"/>
                <a:gd name="T6" fmla="*/ 529103 w 1076480"/>
                <a:gd name="T7" fmla="*/ 194498 h 1018175"/>
                <a:gd name="T8" fmla="*/ 689227 w 1076480"/>
                <a:gd name="T9" fmla="*/ 576531 h 1018175"/>
                <a:gd name="T10" fmla="*/ 484286 w 1076480"/>
                <a:gd name="T11" fmla="*/ 576531 h 1018175"/>
                <a:gd name="T12" fmla="*/ 419454 w 1076480"/>
                <a:gd name="T13" fmla="*/ 740571 h 1018175"/>
                <a:gd name="T14" fmla="*/ 757540 w 1076480"/>
                <a:gd name="T15" fmla="*/ 740571 h 1018175"/>
                <a:gd name="T16" fmla="*/ 873281 w 1076480"/>
                <a:gd name="T17" fmla="*/ 1018176 h 1018175"/>
                <a:gd name="T18" fmla="*/ 1076481 w 1076480"/>
                <a:gd name="T19" fmla="*/ 1018176 h 1018175"/>
                <a:gd name="T20" fmla="*/ 634837 w 1076480"/>
                <a:gd name="T21" fmla="*/ 0 h 10181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76480" h="1018175">
                  <a:moveTo>
                    <a:pt x="432072" y="0"/>
                  </a:moveTo>
                  <a:lnTo>
                    <a:pt x="0" y="1018176"/>
                  </a:lnTo>
                  <a:lnTo>
                    <a:pt x="193627" y="1018176"/>
                  </a:lnTo>
                  <a:lnTo>
                    <a:pt x="529103" y="194498"/>
                  </a:lnTo>
                  <a:lnTo>
                    <a:pt x="689227" y="576531"/>
                  </a:lnTo>
                  <a:lnTo>
                    <a:pt x="484286" y="576531"/>
                  </a:lnTo>
                  <a:lnTo>
                    <a:pt x="419454" y="740571"/>
                  </a:lnTo>
                  <a:lnTo>
                    <a:pt x="757540" y="740571"/>
                  </a:lnTo>
                  <a:lnTo>
                    <a:pt x="873281" y="1018176"/>
                  </a:lnTo>
                  <a:lnTo>
                    <a:pt x="1076481" y="1018176"/>
                  </a:lnTo>
                  <a:lnTo>
                    <a:pt x="634837" y="0"/>
                  </a:lnTo>
                  <a:lnTo>
                    <a:pt x="432072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6" name="Forme libre : forme 57"/>
            <p:cNvSpPr>
              <a:spLocks/>
            </p:cNvSpPr>
            <p:nvPr/>
          </p:nvSpPr>
          <p:spPr bwMode="auto">
            <a:xfrm>
              <a:off x="9264527" y="3916330"/>
              <a:ext cx="847174" cy="1031664"/>
            </a:xfrm>
            <a:custGeom>
              <a:avLst/>
              <a:gdLst>
                <a:gd name="T0" fmla="*/ 0 w 847174"/>
                <a:gd name="T1" fmla="*/ 501257 h 1031664"/>
                <a:gd name="T2" fmla="*/ 538676 w 847174"/>
                <a:gd name="T3" fmla="*/ 1031665 h 1031664"/>
                <a:gd name="T4" fmla="*/ 846740 w 847174"/>
                <a:gd name="T5" fmla="*/ 977711 h 1031664"/>
                <a:gd name="T6" fmla="*/ 846740 w 847174"/>
                <a:gd name="T7" fmla="*/ 554776 h 1031664"/>
                <a:gd name="T8" fmla="*/ 658333 w 847174"/>
                <a:gd name="T9" fmla="*/ 554776 h 1031664"/>
                <a:gd name="T10" fmla="*/ 658333 w 847174"/>
                <a:gd name="T11" fmla="*/ 851091 h 1031664"/>
                <a:gd name="T12" fmla="*/ 541722 w 847174"/>
                <a:gd name="T13" fmla="*/ 868061 h 1031664"/>
                <a:gd name="T14" fmla="*/ 195803 w 847174"/>
                <a:gd name="T15" fmla="*/ 501692 h 1031664"/>
                <a:gd name="T16" fmla="*/ 562608 w 847174"/>
                <a:gd name="T17" fmla="*/ 163605 h 1031664"/>
                <a:gd name="T18" fmla="*/ 847174 w 847174"/>
                <a:gd name="T19" fmla="*/ 220606 h 1031664"/>
                <a:gd name="T20" fmla="*/ 847174 w 847174"/>
                <a:gd name="T21" fmla="*/ 49604 h 1031664"/>
                <a:gd name="T22" fmla="*/ 548248 w 847174"/>
                <a:gd name="T23" fmla="*/ 1 h 1031664"/>
                <a:gd name="T24" fmla="*/ 0 w 847174"/>
                <a:gd name="T25" fmla="*/ 501257 h 10316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7174" h="1031664">
                  <a:moveTo>
                    <a:pt x="0" y="501257"/>
                  </a:moveTo>
                  <a:cubicBezTo>
                    <a:pt x="0" y="854572"/>
                    <a:pt x="179704" y="1031665"/>
                    <a:pt x="538676" y="1031665"/>
                  </a:cubicBezTo>
                  <a:cubicBezTo>
                    <a:pt x="662249" y="1031665"/>
                    <a:pt x="764937" y="1013825"/>
                    <a:pt x="846740" y="977711"/>
                  </a:cubicBezTo>
                  <a:lnTo>
                    <a:pt x="846740" y="554776"/>
                  </a:lnTo>
                  <a:lnTo>
                    <a:pt x="658333" y="554776"/>
                  </a:lnTo>
                  <a:lnTo>
                    <a:pt x="658333" y="851091"/>
                  </a:lnTo>
                  <a:cubicBezTo>
                    <a:pt x="614822" y="862404"/>
                    <a:pt x="575661" y="868061"/>
                    <a:pt x="541722" y="868061"/>
                  </a:cubicBezTo>
                  <a:cubicBezTo>
                    <a:pt x="311109" y="868061"/>
                    <a:pt x="195803" y="745793"/>
                    <a:pt x="195803" y="501692"/>
                  </a:cubicBezTo>
                  <a:cubicBezTo>
                    <a:pt x="195803" y="276301"/>
                    <a:pt x="318072" y="163605"/>
                    <a:pt x="562608" y="163605"/>
                  </a:cubicBezTo>
                  <a:cubicBezTo>
                    <a:pt x="664425" y="163605"/>
                    <a:pt x="759716" y="182750"/>
                    <a:pt x="847174" y="220606"/>
                  </a:cubicBezTo>
                  <a:lnTo>
                    <a:pt x="847174" y="49604"/>
                  </a:lnTo>
                  <a:cubicBezTo>
                    <a:pt x="759281" y="16535"/>
                    <a:pt x="659639" y="1"/>
                    <a:pt x="548248" y="1"/>
                  </a:cubicBezTo>
                  <a:cubicBezTo>
                    <a:pt x="182749" y="-434"/>
                    <a:pt x="0" y="166651"/>
                    <a:pt x="0" y="501257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7" name="Forme libre : forme 58"/>
            <p:cNvSpPr>
              <a:spLocks/>
            </p:cNvSpPr>
            <p:nvPr/>
          </p:nvSpPr>
          <p:spPr bwMode="auto">
            <a:xfrm>
              <a:off x="10325780" y="3922858"/>
              <a:ext cx="907655" cy="1018175"/>
            </a:xfrm>
            <a:custGeom>
              <a:avLst/>
              <a:gdLst>
                <a:gd name="T0" fmla="*/ 726211 w 907655"/>
                <a:gd name="T1" fmla="*/ 741876 h 1018175"/>
                <a:gd name="T2" fmla="*/ 188841 w 907655"/>
                <a:gd name="T3" fmla="*/ 0 h 1018175"/>
                <a:gd name="T4" fmla="*/ 0 w 907655"/>
                <a:gd name="T5" fmla="*/ 0 h 1018175"/>
                <a:gd name="T6" fmla="*/ 0 w 907655"/>
                <a:gd name="T7" fmla="*/ 1018176 h 1018175"/>
                <a:gd name="T8" fmla="*/ 181444 w 907655"/>
                <a:gd name="T9" fmla="*/ 1018176 h 1018175"/>
                <a:gd name="T10" fmla="*/ 181444 w 907655"/>
                <a:gd name="T11" fmla="*/ 260636 h 1018175"/>
                <a:gd name="T12" fmla="*/ 718814 w 907655"/>
                <a:gd name="T13" fmla="*/ 1018176 h 1018175"/>
                <a:gd name="T14" fmla="*/ 907655 w 907655"/>
                <a:gd name="T15" fmla="*/ 1018176 h 1018175"/>
                <a:gd name="T16" fmla="*/ 907655 w 907655"/>
                <a:gd name="T17" fmla="*/ 0 h 1018175"/>
                <a:gd name="T18" fmla="*/ 726211 w 907655"/>
                <a:gd name="T19" fmla="*/ 0 h 1018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7655" h="1018175">
                  <a:moveTo>
                    <a:pt x="726211" y="741876"/>
                  </a:moveTo>
                  <a:lnTo>
                    <a:pt x="188841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181444" y="1018176"/>
                  </a:lnTo>
                  <a:lnTo>
                    <a:pt x="181444" y="260636"/>
                  </a:lnTo>
                  <a:lnTo>
                    <a:pt x="718814" y="1018176"/>
                  </a:lnTo>
                  <a:lnTo>
                    <a:pt x="907655" y="1018176"/>
                  </a:lnTo>
                  <a:lnTo>
                    <a:pt x="907655" y="0"/>
                  </a:lnTo>
                  <a:lnTo>
                    <a:pt x="726211" y="0"/>
                  </a:lnTo>
                  <a:lnTo>
                    <a:pt x="726211" y="74187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8" name="Forme libre : forme 60"/>
            <p:cNvSpPr>
              <a:spLocks/>
            </p:cNvSpPr>
            <p:nvPr/>
          </p:nvSpPr>
          <p:spPr bwMode="auto">
            <a:xfrm>
              <a:off x="11483628" y="3922858"/>
              <a:ext cx="706631" cy="1018175"/>
            </a:xfrm>
            <a:custGeom>
              <a:avLst/>
              <a:gdLst>
                <a:gd name="T0" fmla="*/ 184925 w 706631"/>
                <a:gd name="T1" fmla="*/ 587409 h 1018175"/>
                <a:gd name="T2" fmla="*/ 672257 w 706631"/>
                <a:gd name="T3" fmla="*/ 587409 h 1018175"/>
                <a:gd name="T4" fmla="*/ 672257 w 706631"/>
                <a:gd name="T5" fmla="*/ 418583 h 1018175"/>
                <a:gd name="T6" fmla="*/ 187101 w 706631"/>
                <a:gd name="T7" fmla="*/ 418583 h 1018175"/>
                <a:gd name="T8" fmla="*/ 187101 w 706631"/>
                <a:gd name="T9" fmla="*/ 162299 h 1018175"/>
                <a:gd name="T10" fmla="*/ 696624 w 706631"/>
                <a:gd name="T11" fmla="*/ 162299 h 1018175"/>
                <a:gd name="T12" fmla="*/ 696624 w 706631"/>
                <a:gd name="T13" fmla="*/ 0 h 1018175"/>
                <a:gd name="T14" fmla="*/ 0 w 706631"/>
                <a:gd name="T15" fmla="*/ 0 h 1018175"/>
                <a:gd name="T16" fmla="*/ 0 w 706631"/>
                <a:gd name="T17" fmla="*/ 1018176 h 1018175"/>
                <a:gd name="T18" fmla="*/ 706632 w 706631"/>
                <a:gd name="T19" fmla="*/ 1018176 h 1018175"/>
                <a:gd name="T20" fmla="*/ 706632 w 706631"/>
                <a:gd name="T21" fmla="*/ 854136 h 1018175"/>
                <a:gd name="T22" fmla="*/ 184925 w 706631"/>
                <a:gd name="T23" fmla="*/ 854136 h 1018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06631" h="1018175">
                  <a:moveTo>
                    <a:pt x="184925" y="587409"/>
                  </a:moveTo>
                  <a:lnTo>
                    <a:pt x="672257" y="587409"/>
                  </a:lnTo>
                  <a:lnTo>
                    <a:pt x="672257" y="418583"/>
                  </a:lnTo>
                  <a:lnTo>
                    <a:pt x="187101" y="418583"/>
                  </a:lnTo>
                  <a:lnTo>
                    <a:pt x="187101" y="162299"/>
                  </a:lnTo>
                  <a:lnTo>
                    <a:pt x="696624" y="162299"/>
                  </a:lnTo>
                  <a:lnTo>
                    <a:pt x="696624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6632" y="1018176"/>
                  </a:lnTo>
                  <a:lnTo>
                    <a:pt x="706632" y="854136"/>
                  </a:lnTo>
                  <a:lnTo>
                    <a:pt x="184925" y="854136"/>
                  </a:lnTo>
                  <a:lnTo>
                    <a:pt x="184925" y="58740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9" name="Forme libre : forme 61"/>
            <p:cNvSpPr>
              <a:spLocks/>
            </p:cNvSpPr>
            <p:nvPr/>
          </p:nvSpPr>
          <p:spPr bwMode="auto">
            <a:xfrm>
              <a:off x="4575698" y="1919575"/>
              <a:ext cx="1178734" cy="1677378"/>
            </a:xfrm>
            <a:custGeom>
              <a:avLst/>
              <a:gdLst>
                <a:gd name="T0" fmla="*/ 1178734 w 1178734"/>
                <a:gd name="T1" fmla="*/ 1370186 h 1677378"/>
                <a:gd name="T2" fmla="*/ 341567 w 1178734"/>
                <a:gd name="T3" fmla="*/ 1370186 h 1677378"/>
                <a:gd name="T4" fmla="*/ 341567 w 1178734"/>
                <a:gd name="T5" fmla="*/ 986412 h 1677378"/>
                <a:gd name="T6" fmla="*/ 1123909 w 1178734"/>
                <a:gd name="T7" fmla="*/ 986412 h 1677378"/>
                <a:gd name="T8" fmla="*/ 1123909 w 1178734"/>
                <a:gd name="T9" fmla="*/ 671387 h 1677378"/>
                <a:gd name="T10" fmla="*/ 345049 w 1178734"/>
                <a:gd name="T11" fmla="*/ 671387 h 1677378"/>
                <a:gd name="T12" fmla="*/ 345049 w 1178734"/>
                <a:gd name="T13" fmla="*/ 305018 h 1677378"/>
                <a:gd name="T14" fmla="*/ 1162635 w 1178734"/>
                <a:gd name="T15" fmla="*/ 305018 h 1677378"/>
                <a:gd name="T16" fmla="*/ 1162635 w 1178734"/>
                <a:gd name="T17" fmla="*/ 0 h 1677378"/>
                <a:gd name="T18" fmla="*/ 0 w 1178734"/>
                <a:gd name="T19" fmla="*/ 0 h 1677378"/>
                <a:gd name="T20" fmla="*/ 0 w 1178734"/>
                <a:gd name="T21" fmla="*/ 1677379 h 1677378"/>
                <a:gd name="T22" fmla="*/ 1178734 w 1178734"/>
                <a:gd name="T23" fmla="*/ 1677379 h 16773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78734" h="1677378">
                  <a:moveTo>
                    <a:pt x="1178734" y="1370186"/>
                  </a:moveTo>
                  <a:lnTo>
                    <a:pt x="341567" y="1370186"/>
                  </a:lnTo>
                  <a:lnTo>
                    <a:pt x="341567" y="986412"/>
                  </a:lnTo>
                  <a:lnTo>
                    <a:pt x="1123909" y="986412"/>
                  </a:lnTo>
                  <a:lnTo>
                    <a:pt x="1123909" y="671387"/>
                  </a:lnTo>
                  <a:lnTo>
                    <a:pt x="345049" y="671387"/>
                  </a:lnTo>
                  <a:lnTo>
                    <a:pt x="345049" y="305018"/>
                  </a:lnTo>
                  <a:lnTo>
                    <a:pt x="1162635" y="305018"/>
                  </a:lnTo>
                  <a:lnTo>
                    <a:pt x="1162635" y="0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1178734" y="1677379"/>
                  </a:lnTo>
                  <a:lnTo>
                    <a:pt x="1178734" y="137018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70" name="Forme libre : forme 62"/>
            <p:cNvSpPr>
              <a:spLocks/>
            </p:cNvSpPr>
            <p:nvPr/>
          </p:nvSpPr>
          <p:spPr bwMode="auto">
            <a:xfrm>
              <a:off x="7818631" y="1908698"/>
              <a:ext cx="1334941" cy="1700440"/>
            </a:xfrm>
            <a:custGeom>
              <a:avLst/>
              <a:gdLst>
                <a:gd name="T0" fmla="*/ 779296 w 1334941"/>
                <a:gd name="T1" fmla="*/ 684440 h 1700440"/>
                <a:gd name="T2" fmla="*/ 523446 w 1334941"/>
                <a:gd name="T3" fmla="*/ 684440 h 1700440"/>
                <a:gd name="T4" fmla="*/ 347224 w 1334941"/>
                <a:gd name="T5" fmla="*/ 524317 h 1700440"/>
                <a:gd name="T6" fmla="*/ 735784 w 1334941"/>
                <a:gd name="T7" fmla="*/ 306758 h 1700440"/>
                <a:gd name="T8" fmla="*/ 1247483 w 1334941"/>
                <a:gd name="T9" fmla="*/ 396827 h 1700440"/>
                <a:gd name="T10" fmla="*/ 1277506 w 1334941"/>
                <a:gd name="T11" fmla="*/ 408140 h 1700440"/>
                <a:gd name="T12" fmla="*/ 1277506 w 1334941"/>
                <a:gd name="T13" fmla="*/ 85718 h 1700440"/>
                <a:gd name="T14" fmla="*/ 1262277 w 1334941"/>
                <a:gd name="T15" fmla="*/ 80932 h 1700440"/>
                <a:gd name="T16" fmla="*/ 735784 w 1334941"/>
                <a:gd name="T17" fmla="*/ 0 h 1700440"/>
                <a:gd name="T18" fmla="*/ 0 w 1334941"/>
                <a:gd name="T19" fmla="*/ 524752 h 1700440"/>
                <a:gd name="T20" fmla="*/ 523446 w 1334941"/>
                <a:gd name="T21" fmla="*/ 1003817 h 1700440"/>
                <a:gd name="T22" fmla="*/ 779296 w 1334941"/>
                <a:gd name="T23" fmla="*/ 1003817 h 1700440"/>
                <a:gd name="T24" fmla="*/ 987717 w 1334941"/>
                <a:gd name="T25" fmla="*/ 1164375 h 1700440"/>
                <a:gd name="T26" fmla="*/ 634401 w 1334941"/>
                <a:gd name="T27" fmla="*/ 1393247 h 1700440"/>
                <a:gd name="T28" fmla="*/ 87459 w 1334941"/>
                <a:gd name="T29" fmla="*/ 1303178 h 1700440"/>
                <a:gd name="T30" fmla="*/ 57435 w 1334941"/>
                <a:gd name="T31" fmla="*/ 1291865 h 1700440"/>
                <a:gd name="T32" fmla="*/ 57435 w 1334941"/>
                <a:gd name="T33" fmla="*/ 1614287 h 1700440"/>
                <a:gd name="T34" fmla="*/ 72664 w 1334941"/>
                <a:gd name="T35" fmla="*/ 1619508 h 1700440"/>
                <a:gd name="T36" fmla="*/ 634401 w 1334941"/>
                <a:gd name="T37" fmla="*/ 1700440 h 1700440"/>
                <a:gd name="T38" fmla="*/ 1334941 w 1334941"/>
                <a:gd name="T39" fmla="*/ 1164375 h 1700440"/>
                <a:gd name="T40" fmla="*/ 779296 w 1334941"/>
                <a:gd name="T41" fmla="*/ 684440 h 17004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34941" h="1700440">
                  <a:moveTo>
                    <a:pt x="779296" y="684440"/>
                  </a:moveTo>
                  <a:lnTo>
                    <a:pt x="523446" y="684440"/>
                  </a:lnTo>
                  <a:cubicBezTo>
                    <a:pt x="403354" y="684440"/>
                    <a:pt x="347224" y="633531"/>
                    <a:pt x="347224" y="524317"/>
                  </a:cubicBezTo>
                  <a:cubicBezTo>
                    <a:pt x="347224" y="378117"/>
                    <a:pt x="474278" y="306758"/>
                    <a:pt x="735784" y="306758"/>
                  </a:cubicBezTo>
                  <a:cubicBezTo>
                    <a:pt x="915052" y="306758"/>
                    <a:pt x="1086924" y="337216"/>
                    <a:pt x="1247483" y="396827"/>
                  </a:cubicBezTo>
                  <a:lnTo>
                    <a:pt x="1277506" y="408140"/>
                  </a:lnTo>
                  <a:lnTo>
                    <a:pt x="1277506" y="85718"/>
                  </a:lnTo>
                  <a:lnTo>
                    <a:pt x="1262277" y="80932"/>
                  </a:lnTo>
                  <a:cubicBezTo>
                    <a:pt x="1096932" y="26977"/>
                    <a:pt x="919839" y="0"/>
                    <a:pt x="735784" y="0"/>
                  </a:cubicBezTo>
                  <a:cubicBezTo>
                    <a:pt x="247582" y="0"/>
                    <a:pt x="0" y="176658"/>
                    <a:pt x="0" y="524752"/>
                  </a:cubicBezTo>
                  <a:cubicBezTo>
                    <a:pt x="0" y="842823"/>
                    <a:pt x="176223" y="1003817"/>
                    <a:pt x="523446" y="1003817"/>
                  </a:cubicBezTo>
                  <a:lnTo>
                    <a:pt x="779296" y="1003817"/>
                  </a:lnTo>
                  <a:cubicBezTo>
                    <a:pt x="965961" y="1003817"/>
                    <a:pt x="987717" y="1095191"/>
                    <a:pt x="987717" y="1164375"/>
                  </a:cubicBezTo>
                  <a:cubicBezTo>
                    <a:pt x="987717" y="1318407"/>
                    <a:pt x="871976" y="1393247"/>
                    <a:pt x="634401" y="1393247"/>
                  </a:cubicBezTo>
                  <a:cubicBezTo>
                    <a:pt x="431637" y="1393247"/>
                    <a:pt x="247582" y="1362789"/>
                    <a:pt x="87459" y="1303178"/>
                  </a:cubicBezTo>
                  <a:lnTo>
                    <a:pt x="57435" y="1291865"/>
                  </a:lnTo>
                  <a:lnTo>
                    <a:pt x="57435" y="1614287"/>
                  </a:lnTo>
                  <a:lnTo>
                    <a:pt x="72664" y="1619508"/>
                  </a:lnTo>
                  <a:cubicBezTo>
                    <a:pt x="237574" y="1673463"/>
                    <a:pt x="426850" y="1700440"/>
                    <a:pt x="634401" y="1700440"/>
                  </a:cubicBezTo>
                  <a:cubicBezTo>
                    <a:pt x="1099107" y="1700440"/>
                    <a:pt x="1334941" y="1520302"/>
                    <a:pt x="1334941" y="1164375"/>
                  </a:cubicBezTo>
                  <a:cubicBezTo>
                    <a:pt x="1334941" y="845434"/>
                    <a:pt x="1148276" y="684440"/>
                    <a:pt x="779296" y="684440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71" name="Forme libre : forme 63"/>
            <p:cNvSpPr>
              <a:spLocks/>
            </p:cNvSpPr>
            <p:nvPr/>
          </p:nvSpPr>
          <p:spPr bwMode="auto">
            <a:xfrm>
              <a:off x="9253214" y="1919575"/>
              <a:ext cx="1283161" cy="1677378"/>
            </a:xfrm>
            <a:custGeom>
              <a:avLst/>
              <a:gdLst>
                <a:gd name="T0" fmla="*/ 467752 w 1283161"/>
                <a:gd name="T1" fmla="*/ 1677379 h 1677378"/>
                <a:gd name="T2" fmla="*/ 814975 w 1283161"/>
                <a:gd name="T3" fmla="*/ 1677379 h 1677378"/>
                <a:gd name="T4" fmla="*/ 814975 w 1283161"/>
                <a:gd name="T5" fmla="*/ 307193 h 1677378"/>
                <a:gd name="T6" fmla="*/ 1283162 w 1283161"/>
                <a:gd name="T7" fmla="*/ 307193 h 1677378"/>
                <a:gd name="T8" fmla="*/ 1283162 w 1283161"/>
                <a:gd name="T9" fmla="*/ 0 h 1677378"/>
                <a:gd name="T10" fmla="*/ 0 w 1283161"/>
                <a:gd name="T11" fmla="*/ 0 h 1677378"/>
                <a:gd name="T12" fmla="*/ 0 w 1283161"/>
                <a:gd name="T13" fmla="*/ 307193 h 1677378"/>
                <a:gd name="T14" fmla="*/ 467752 w 1283161"/>
                <a:gd name="T15" fmla="*/ 307193 h 16773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83161" h="1677378">
                  <a:moveTo>
                    <a:pt x="467752" y="1677379"/>
                  </a:moveTo>
                  <a:lnTo>
                    <a:pt x="814975" y="1677379"/>
                  </a:lnTo>
                  <a:lnTo>
                    <a:pt x="814975" y="307193"/>
                  </a:lnTo>
                  <a:lnTo>
                    <a:pt x="1283162" y="307193"/>
                  </a:lnTo>
                  <a:lnTo>
                    <a:pt x="1283162" y="0"/>
                  </a:lnTo>
                  <a:lnTo>
                    <a:pt x="0" y="0"/>
                  </a:lnTo>
                  <a:lnTo>
                    <a:pt x="0" y="307193"/>
                  </a:lnTo>
                  <a:lnTo>
                    <a:pt x="467752" y="307193"/>
                  </a:lnTo>
                  <a:lnTo>
                    <a:pt x="467752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72" name="Forme libre : forme 64"/>
            <p:cNvSpPr>
              <a:spLocks/>
            </p:cNvSpPr>
            <p:nvPr/>
          </p:nvSpPr>
          <p:spPr bwMode="auto">
            <a:xfrm>
              <a:off x="10396269" y="1919575"/>
              <a:ext cx="1793990" cy="1677378"/>
            </a:xfrm>
            <a:custGeom>
              <a:avLst/>
              <a:gdLst>
                <a:gd name="T0" fmla="*/ 359407 w 1793990"/>
                <a:gd name="T1" fmla="*/ 1677379 h 1677378"/>
                <a:gd name="T2" fmla="*/ 882419 w 1793990"/>
                <a:gd name="T3" fmla="*/ 392476 h 1677378"/>
                <a:gd name="T4" fmla="*/ 1105199 w 1793990"/>
                <a:gd name="T5" fmla="*/ 924625 h 1677378"/>
                <a:gd name="T6" fmla="*/ 794960 w 1793990"/>
                <a:gd name="T7" fmla="*/ 924625 h 1677378"/>
                <a:gd name="T8" fmla="*/ 673127 w 1793990"/>
                <a:gd name="T9" fmla="*/ 1231818 h 1677378"/>
                <a:gd name="T10" fmla="*/ 1233559 w 1793990"/>
                <a:gd name="T11" fmla="*/ 1231818 h 1677378"/>
                <a:gd name="T12" fmla="*/ 1419790 w 1793990"/>
                <a:gd name="T13" fmla="*/ 1677379 h 1677378"/>
                <a:gd name="T14" fmla="*/ 1793991 w 1793990"/>
                <a:gd name="T15" fmla="*/ 1677379 h 1677378"/>
                <a:gd name="T16" fmla="*/ 1066909 w 1793990"/>
                <a:gd name="T17" fmla="*/ 0 h 1677378"/>
                <a:gd name="T18" fmla="*/ 711852 w 1793990"/>
                <a:gd name="T19" fmla="*/ 0 h 1677378"/>
                <a:gd name="T20" fmla="*/ 0 w 1793990"/>
                <a:gd name="T21" fmla="*/ 1677379 h 16773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93990" h="1677378">
                  <a:moveTo>
                    <a:pt x="359407" y="1677379"/>
                  </a:moveTo>
                  <a:lnTo>
                    <a:pt x="882419" y="392476"/>
                  </a:lnTo>
                  <a:lnTo>
                    <a:pt x="1105199" y="924625"/>
                  </a:lnTo>
                  <a:lnTo>
                    <a:pt x="794960" y="924625"/>
                  </a:lnTo>
                  <a:lnTo>
                    <a:pt x="673127" y="1231818"/>
                  </a:lnTo>
                  <a:lnTo>
                    <a:pt x="1233559" y="1231818"/>
                  </a:lnTo>
                  <a:lnTo>
                    <a:pt x="1419790" y="1677379"/>
                  </a:lnTo>
                  <a:lnTo>
                    <a:pt x="1793991" y="1677379"/>
                  </a:lnTo>
                  <a:lnTo>
                    <a:pt x="1066909" y="0"/>
                  </a:lnTo>
                  <a:lnTo>
                    <a:pt x="711852" y="0"/>
                  </a:lnTo>
                  <a:lnTo>
                    <a:pt x="0" y="1677379"/>
                  </a:lnTo>
                  <a:lnTo>
                    <a:pt x="359407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73" name="Forme libre : forme 65"/>
            <p:cNvSpPr>
              <a:spLocks/>
            </p:cNvSpPr>
            <p:nvPr/>
          </p:nvSpPr>
          <p:spPr bwMode="auto">
            <a:xfrm>
              <a:off x="6047702" y="1919575"/>
              <a:ext cx="1500285" cy="1677378"/>
            </a:xfrm>
            <a:custGeom>
              <a:avLst/>
              <a:gdLst>
                <a:gd name="T0" fmla="*/ 335911 w 1500285"/>
                <a:gd name="T1" fmla="*/ 510393 h 1677378"/>
                <a:gd name="T2" fmla="*/ 1163940 w 1500285"/>
                <a:gd name="T3" fmla="*/ 1677379 h 1677378"/>
                <a:gd name="T4" fmla="*/ 1500286 w 1500285"/>
                <a:gd name="T5" fmla="*/ 1677379 h 1677378"/>
                <a:gd name="T6" fmla="*/ 1500286 w 1500285"/>
                <a:gd name="T7" fmla="*/ 0 h 1677378"/>
                <a:gd name="T8" fmla="*/ 1164810 w 1500285"/>
                <a:gd name="T9" fmla="*/ 0 h 1677378"/>
                <a:gd name="T10" fmla="*/ 1164810 w 1500285"/>
                <a:gd name="T11" fmla="*/ 1143054 h 1677378"/>
                <a:gd name="T12" fmla="*/ 335911 w 1500285"/>
                <a:gd name="T13" fmla="*/ 1305 h 1677378"/>
                <a:gd name="T14" fmla="*/ 0 w 1500285"/>
                <a:gd name="T15" fmla="*/ 0 h 1677378"/>
                <a:gd name="T16" fmla="*/ 0 w 1500285"/>
                <a:gd name="T17" fmla="*/ 1677379 h 1677378"/>
                <a:gd name="T18" fmla="*/ 335911 w 1500285"/>
                <a:gd name="T19" fmla="*/ 1677379 h 16773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00285" h="1677378">
                  <a:moveTo>
                    <a:pt x="335911" y="510393"/>
                  </a:moveTo>
                  <a:lnTo>
                    <a:pt x="1163940" y="1677379"/>
                  </a:lnTo>
                  <a:lnTo>
                    <a:pt x="1500286" y="1677379"/>
                  </a:lnTo>
                  <a:lnTo>
                    <a:pt x="1500286" y="0"/>
                  </a:lnTo>
                  <a:lnTo>
                    <a:pt x="1164810" y="0"/>
                  </a:lnTo>
                  <a:lnTo>
                    <a:pt x="1164810" y="1143054"/>
                  </a:lnTo>
                  <a:lnTo>
                    <a:pt x="335911" y="1305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335911" y="1677379"/>
                  </a:lnTo>
                  <a:lnTo>
                    <a:pt x="335911" y="510393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74" name="Forme libre : forme 66"/>
            <p:cNvSpPr>
              <a:spLocks/>
            </p:cNvSpPr>
            <p:nvPr/>
          </p:nvSpPr>
          <p:spPr bwMode="auto">
            <a:xfrm>
              <a:off x="0" y="1468794"/>
              <a:ext cx="3918670" cy="3918670"/>
            </a:xfrm>
            <a:custGeom>
              <a:avLst/>
              <a:gdLst>
                <a:gd name="T0" fmla="*/ 0 w 3918670"/>
                <a:gd name="T1" fmla="*/ 1959335 h 3918670"/>
                <a:gd name="T2" fmla="*/ 3918671 w 3918670"/>
                <a:gd name="T3" fmla="*/ 1959335 h 3918670"/>
                <a:gd name="T4" fmla="*/ 1582523 w 3918670"/>
                <a:gd name="T5" fmla="*/ 272384 h 3918670"/>
                <a:gd name="T6" fmla="*/ 1541187 w 3918670"/>
                <a:gd name="T7" fmla="*/ 823243 h 3918670"/>
                <a:gd name="T8" fmla="*/ 1659974 w 3918670"/>
                <a:gd name="T9" fmla="*/ 946381 h 3918670"/>
                <a:gd name="T10" fmla="*/ 1522042 w 3918670"/>
                <a:gd name="T11" fmla="*/ 1262712 h 3918670"/>
                <a:gd name="T12" fmla="*/ 1659974 w 3918670"/>
                <a:gd name="T13" fmla="*/ 946381 h 3918670"/>
                <a:gd name="T14" fmla="*/ 1454164 w 3918670"/>
                <a:gd name="T15" fmla="*/ 797571 h 3918670"/>
                <a:gd name="T16" fmla="*/ 1522912 w 3918670"/>
                <a:gd name="T17" fmla="*/ 135757 h 3918670"/>
                <a:gd name="T18" fmla="*/ 561302 w 3918670"/>
                <a:gd name="T19" fmla="*/ 710982 h 3918670"/>
                <a:gd name="T20" fmla="*/ 1432843 w 3918670"/>
                <a:gd name="T21" fmla="*/ 1269239 h 3918670"/>
                <a:gd name="T22" fmla="*/ 382904 w 3918670"/>
                <a:gd name="T23" fmla="*/ 1337987 h 3918670"/>
                <a:gd name="T24" fmla="*/ 1412392 w 3918670"/>
                <a:gd name="T25" fmla="*/ 2057672 h 3918670"/>
                <a:gd name="T26" fmla="*/ 490813 w 3918670"/>
                <a:gd name="T27" fmla="*/ 1739601 h 3918670"/>
                <a:gd name="T28" fmla="*/ 432942 w 3918670"/>
                <a:gd name="T29" fmla="*/ 1805304 h 3918670"/>
                <a:gd name="T30" fmla="*/ 1405866 w 3918670"/>
                <a:gd name="T31" fmla="*/ 2786059 h 3918670"/>
                <a:gd name="T32" fmla="*/ 424675 w 3918670"/>
                <a:gd name="T33" fmla="*/ 2694684 h 3918670"/>
                <a:gd name="T34" fmla="*/ 1183085 w 3918670"/>
                <a:gd name="T35" fmla="*/ 3666302 h 3918670"/>
                <a:gd name="T36" fmla="*/ 1278376 w 3918670"/>
                <a:gd name="T37" fmla="*/ 3706333 h 3918670"/>
                <a:gd name="T38" fmla="*/ 507347 w 3918670"/>
                <a:gd name="T39" fmla="*/ 2726448 h 3918670"/>
                <a:gd name="T40" fmla="*/ 1405866 w 3918670"/>
                <a:gd name="T41" fmla="*/ 2881350 h 3918670"/>
                <a:gd name="T42" fmla="*/ 1278376 w 3918670"/>
                <a:gd name="T43" fmla="*/ 3706333 h 3918670"/>
                <a:gd name="T44" fmla="*/ 1504637 w 3918670"/>
                <a:gd name="T45" fmla="*/ 3778998 h 3918670"/>
                <a:gd name="T46" fmla="*/ 1698265 w 3918670"/>
                <a:gd name="T47" fmla="*/ 3039733 h 3918670"/>
                <a:gd name="T48" fmla="*/ 1700440 w 3918670"/>
                <a:gd name="T49" fmla="*/ 2935740 h 3918670"/>
                <a:gd name="T50" fmla="*/ 1494630 w 3918670"/>
                <a:gd name="T51" fmla="*/ 2503668 h 3918670"/>
                <a:gd name="T52" fmla="*/ 1700440 w 3918670"/>
                <a:gd name="T53" fmla="*/ 2935740 h 3918670"/>
                <a:gd name="T54" fmla="*/ 1495935 w 3918670"/>
                <a:gd name="T55" fmla="*/ 2410117 h 3918670"/>
                <a:gd name="T56" fmla="*/ 1706532 w 3918670"/>
                <a:gd name="T57" fmla="*/ 2350506 h 3918670"/>
                <a:gd name="T58" fmla="*/ 1959335 w 3918670"/>
                <a:gd name="T59" fmla="*/ 3834693 h 3918670"/>
                <a:gd name="T60" fmla="*/ 1784418 w 3918670"/>
                <a:gd name="T61" fmla="*/ 3100214 h 3918670"/>
                <a:gd name="T62" fmla="*/ 1959335 w 3918670"/>
                <a:gd name="T63" fmla="*/ 3834693 h 3918670"/>
                <a:gd name="T64" fmla="*/ 2435354 w 3918670"/>
                <a:gd name="T65" fmla="*/ 3773341 h 3918670"/>
                <a:gd name="T66" fmla="*/ 1786594 w 3918670"/>
                <a:gd name="T67" fmla="*/ 2992740 h 3918670"/>
                <a:gd name="T68" fmla="*/ 1934099 w 3918670"/>
                <a:gd name="T69" fmla="*/ 2660745 h 3918670"/>
                <a:gd name="T70" fmla="*/ 2151658 w 3918670"/>
                <a:gd name="T71" fmla="*/ 3107611 h 3918670"/>
                <a:gd name="T72" fmla="*/ 2195604 w 3918670"/>
                <a:gd name="T73" fmla="*/ 3064099 h 3918670"/>
                <a:gd name="T74" fmla="*/ 2500622 w 3918670"/>
                <a:gd name="T75" fmla="*/ 2740807 h 3918670"/>
                <a:gd name="T76" fmla="*/ 3225963 w 3918670"/>
                <a:gd name="T77" fmla="*/ 2009809 h 3918670"/>
                <a:gd name="T78" fmla="*/ 3684142 w 3918670"/>
                <a:gd name="T79" fmla="*/ 1223116 h 3918670"/>
                <a:gd name="T80" fmla="*/ 1793120 w 3918670"/>
                <a:gd name="T81" fmla="*/ 2529775 h 3918670"/>
                <a:gd name="T82" fmla="*/ 1864915 w 3918670"/>
                <a:gd name="T83" fmla="*/ 2552836 h 3918670"/>
                <a:gd name="T84" fmla="*/ 2300468 w 3918670"/>
                <a:gd name="T85" fmla="*/ 2646386 h 3918670"/>
                <a:gd name="T86" fmla="*/ 3148948 w 3918670"/>
                <a:gd name="T87" fmla="*/ 2051580 h 3918670"/>
                <a:gd name="T88" fmla="*/ 2497576 w 3918670"/>
                <a:gd name="T89" fmla="*/ 2657699 h 3918670"/>
                <a:gd name="T90" fmla="*/ 3647592 w 3918670"/>
                <a:gd name="T91" fmla="*/ 1143489 h 3918670"/>
                <a:gd name="T92" fmla="*/ 2882655 w 3918670"/>
                <a:gd name="T93" fmla="*/ 1692173 h 3918670"/>
                <a:gd name="T94" fmla="*/ 2178635 w 3918670"/>
                <a:gd name="T95" fmla="*/ 2713830 h 3918670"/>
                <a:gd name="T96" fmla="*/ 2050275 w 3918670"/>
                <a:gd name="T97" fmla="*/ 2689028 h 3918670"/>
                <a:gd name="T98" fmla="*/ 1793120 w 3918670"/>
                <a:gd name="T99" fmla="*/ 2317872 h 3918670"/>
                <a:gd name="T100" fmla="*/ 1501156 w 3918670"/>
                <a:gd name="T101" fmla="*/ 2018511 h 3918670"/>
                <a:gd name="T102" fmla="*/ 1220941 w 3918670"/>
                <a:gd name="T103" fmla="*/ 1787464 h 3918670"/>
                <a:gd name="T104" fmla="*/ 1429797 w 3918670"/>
                <a:gd name="T105" fmla="*/ 1356697 h 3918670"/>
                <a:gd name="T106" fmla="*/ 1683036 w 3918670"/>
                <a:gd name="T107" fmla="*/ 1337552 h 3918670"/>
                <a:gd name="T108" fmla="*/ 2347025 w 3918670"/>
                <a:gd name="T109" fmla="*/ 1264452 h 3918670"/>
                <a:gd name="T110" fmla="*/ 3571882 w 3918670"/>
                <a:gd name="T111" fmla="*/ 1003382 h 3918670"/>
                <a:gd name="T112" fmla="*/ 1750479 w 3918670"/>
                <a:gd name="T113" fmla="*/ 979015 h 3918670"/>
                <a:gd name="T114" fmla="*/ 1766143 w 3918670"/>
                <a:gd name="T115" fmla="*/ 1242261 h 3918670"/>
                <a:gd name="T116" fmla="*/ 2369651 w 3918670"/>
                <a:gd name="T117" fmla="*/ 1173513 h 3918670"/>
                <a:gd name="T118" fmla="*/ 1622989 w 3918670"/>
                <a:gd name="T119" fmla="*/ 114871 h 3918670"/>
                <a:gd name="T120" fmla="*/ 3524454 w 3918670"/>
                <a:gd name="T121" fmla="*/ 927671 h 39186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918670" h="3918670">
                  <a:moveTo>
                    <a:pt x="1959335" y="0"/>
                  </a:moveTo>
                  <a:cubicBezTo>
                    <a:pt x="878938" y="0"/>
                    <a:pt x="0" y="878938"/>
                    <a:pt x="0" y="1959335"/>
                  </a:cubicBezTo>
                  <a:cubicBezTo>
                    <a:pt x="0" y="3039733"/>
                    <a:pt x="878938" y="3918671"/>
                    <a:pt x="1959335" y="3918671"/>
                  </a:cubicBezTo>
                  <a:cubicBezTo>
                    <a:pt x="3039733" y="3918671"/>
                    <a:pt x="3918671" y="3039733"/>
                    <a:pt x="3918671" y="1959335"/>
                  </a:cubicBezTo>
                  <a:cubicBezTo>
                    <a:pt x="3918671" y="878938"/>
                    <a:pt x="3039733" y="0"/>
                    <a:pt x="1959335" y="0"/>
                  </a:cubicBezTo>
                  <a:close/>
                  <a:moveTo>
                    <a:pt x="1582523" y="272384"/>
                  </a:moveTo>
                  <a:cubicBezTo>
                    <a:pt x="1605150" y="386385"/>
                    <a:pt x="1631257" y="583928"/>
                    <a:pt x="1653448" y="858487"/>
                  </a:cubicBezTo>
                  <a:cubicBezTo>
                    <a:pt x="1616027" y="845869"/>
                    <a:pt x="1578607" y="834121"/>
                    <a:pt x="1541187" y="823243"/>
                  </a:cubicBezTo>
                  <a:cubicBezTo>
                    <a:pt x="1553806" y="579577"/>
                    <a:pt x="1568164" y="387690"/>
                    <a:pt x="1582523" y="272384"/>
                  </a:cubicBezTo>
                  <a:close/>
                  <a:moveTo>
                    <a:pt x="1659974" y="946381"/>
                  </a:moveTo>
                  <a:cubicBezTo>
                    <a:pt x="1666936" y="1039931"/>
                    <a:pt x="1673463" y="1140879"/>
                    <a:pt x="1679120" y="1250093"/>
                  </a:cubicBezTo>
                  <a:cubicBezTo>
                    <a:pt x="1626905" y="1254445"/>
                    <a:pt x="1574691" y="1258796"/>
                    <a:pt x="1522042" y="1262712"/>
                  </a:cubicBezTo>
                  <a:cubicBezTo>
                    <a:pt x="1526828" y="1136093"/>
                    <a:pt x="1531615" y="1016870"/>
                    <a:pt x="1537271" y="906350"/>
                  </a:cubicBezTo>
                  <a:cubicBezTo>
                    <a:pt x="1579042" y="919404"/>
                    <a:pt x="1619943" y="932457"/>
                    <a:pt x="1659974" y="946381"/>
                  </a:cubicBezTo>
                  <a:close/>
                  <a:moveTo>
                    <a:pt x="1522912" y="135757"/>
                  </a:moveTo>
                  <a:cubicBezTo>
                    <a:pt x="1495935" y="226261"/>
                    <a:pt x="1472874" y="467752"/>
                    <a:pt x="1454164" y="797571"/>
                  </a:cubicBezTo>
                  <a:cubicBezTo>
                    <a:pt x="1135657" y="707502"/>
                    <a:pt x="843258" y="658333"/>
                    <a:pt x="636142" y="631791"/>
                  </a:cubicBezTo>
                  <a:cubicBezTo>
                    <a:pt x="876762" y="391606"/>
                    <a:pt x="1182215" y="217124"/>
                    <a:pt x="1522912" y="135757"/>
                  </a:cubicBezTo>
                  <a:close/>
                  <a:moveTo>
                    <a:pt x="83978" y="1959335"/>
                  </a:moveTo>
                  <a:cubicBezTo>
                    <a:pt x="83978" y="1480271"/>
                    <a:pt x="264987" y="1042977"/>
                    <a:pt x="561302" y="710982"/>
                  </a:cubicBezTo>
                  <a:cubicBezTo>
                    <a:pt x="896778" y="747967"/>
                    <a:pt x="1191788" y="807143"/>
                    <a:pt x="1449813" y="881113"/>
                  </a:cubicBezTo>
                  <a:cubicBezTo>
                    <a:pt x="1443721" y="1001206"/>
                    <a:pt x="1438064" y="1131741"/>
                    <a:pt x="1432843" y="1269239"/>
                  </a:cubicBezTo>
                  <a:cubicBezTo>
                    <a:pt x="1103459" y="1291430"/>
                    <a:pt x="763632" y="1303613"/>
                    <a:pt x="425545" y="1303613"/>
                  </a:cubicBezTo>
                  <a:cubicBezTo>
                    <a:pt x="405095" y="1303613"/>
                    <a:pt x="387255" y="1317972"/>
                    <a:pt x="382904" y="1337987"/>
                  </a:cubicBezTo>
                  <a:cubicBezTo>
                    <a:pt x="378552" y="1358003"/>
                    <a:pt x="388560" y="1378453"/>
                    <a:pt x="406835" y="1387155"/>
                  </a:cubicBezTo>
                  <a:cubicBezTo>
                    <a:pt x="415537" y="1391072"/>
                    <a:pt x="941595" y="1642570"/>
                    <a:pt x="1412392" y="2057672"/>
                  </a:cubicBezTo>
                  <a:cubicBezTo>
                    <a:pt x="1410652" y="2160795"/>
                    <a:pt x="1409347" y="2264788"/>
                    <a:pt x="1408476" y="2369216"/>
                  </a:cubicBezTo>
                  <a:cubicBezTo>
                    <a:pt x="1116947" y="2224322"/>
                    <a:pt x="806708" y="2019382"/>
                    <a:pt x="490813" y="1739601"/>
                  </a:cubicBezTo>
                  <a:cubicBezTo>
                    <a:pt x="472538" y="1723502"/>
                    <a:pt x="445126" y="1725242"/>
                    <a:pt x="429026" y="1743517"/>
                  </a:cubicBezTo>
                  <a:cubicBezTo>
                    <a:pt x="412927" y="1761357"/>
                    <a:pt x="414667" y="1789204"/>
                    <a:pt x="432942" y="1805304"/>
                  </a:cubicBezTo>
                  <a:cubicBezTo>
                    <a:pt x="767548" y="2101619"/>
                    <a:pt x="1097367" y="2315697"/>
                    <a:pt x="1407606" y="2464072"/>
                  </a:cubicBezTo>
                  <a:cubicBezTo>
                    <a:pt x="1406736" y="2571546"/>
                    <a:pt x="1406301" y="2679020"/>
                    <a:pt x="1405866" y="2786059"/>
                  </a:cubicBezTo>
                  <a:cubicBezTo>
                    <a:pt x="1284468" y="2735150"/>
                    <a:pt x="1160459" y="2694684"/>
                    <a:pt x="1035580" y="2656829"/>
                  </a:cubicBezTo>
                  <a:cubicBezTo>
                    <a:pt x="750143" y="2570676"/>
                    <a:pt x="470362" y="2588080"/>
                    <a:pt x="424675" y="2694684"/>
                  </a:cubicBezTo>
                  <a:cubicBezTo>
                    <a:pt x="415102" y="2716876"/>
                    <a:pt x="402919" y="2774746"/>
                    <a:pt x="497775" y="2828701"/>
                  </a:cubicBezTo>
                  <a:cubicBezTo>
                    <a:pt x="600898" y="2887441"/>
                    <a:pt x="1090405" y="3189413"/>
                    <a:pt x="1183085" y="3666302"/>
                  </a:cubicBezTo>
                  <a:cubicBezTo>
                    <a:pt x="535630" y="3369987"/>
                    <a:pt x="83978" y="2716440"/>
                    <a:pt x="83978" y="1959335"/>
                  </a:cubicBezTo>
                  <a:close/>
                  <a:moveTo>
                    <a:pt x="1278376" y="3706333"/>
                  </a:moveTo>
                  <a:cubicBezTo>
                    <a:pt x="1207452" y="3158520"/>
                    <a:pt x="654417" y="2816953"/>
                    <a:pt x="541287" y="2752555"/>
                  </a:cubicBezTo>
                  <a:cubicBezTo>
                    <a:pt x="519531" y="2739937"/>
                    <a:pt x="510828" y="2730799"/>
                    <a:pt x="507347" y="2726448"/>
                  </a:cubicBezTo>
                  <a:cubicBezTo>
                    <a:pt x="536065" y="2695990"/>
                    <a:pt x="734044" y="2656829"/>
                    <a:pt x="1010343" y="2740372"/>
                  </a:cubicBezTo>
                  <a:cubicBezTo>
                    <a:pt x="1144360" y="2780838"/>
                    <a:pt x="1276636" y="2824349"/>
                    <a:pt x="1405866" y="2881350"/>
                  </a:cubicBezTo>
                  <a:cubicBezTo>
                    <a:pt x="1405866" y="3188108"/>
                    <a:pt x="1409347" y="3485728"/>
                    <a:pt x="1416308" y="3754631"/>
                  </a:cubicBezTo>
                  <a:cubicBezTo>
                    <a:pt x="1369751" y="3740272"/>
                    <a:pt x="1323628" y="3723738"/>
                    <a:pt x="1278376" y="3706333"/>
                  </a:cubicBezTo>
                  <a:close/>
                  <a:moveTo>
                    <a:pt x="1670417" y="3812502"/>
                  </a:moveTo>
                  <a:cubicBezTo>
                    <a:pt x="1614287" y="3803800"/>
                    <a:pt x="1559027" y="3792486"/>
                    <a:pt x="1504637" y="3778998"/>
                  </a:cubicBezTo>
                  <a:cubicBezTo>
                    <a:pt x="1497240" y="3504003"/>
                    <a:pt x="1493759" y="3213780"/>
                    <a:pt x="1493324" y="2921816"/>
                  </a:cubicBezTo>
                  <a:cubicBezTo>
                    <a:pt x="1562508" y="2956190"/>
                    <a:pt x="1630821" y="2994916"/>
                    <a:pt x="1698265" y="3039733"/>
                  </a:cubicBezTo>
                  <a:cubicBezTo>
                    <a:pt x="1692608" y="3282964"/>
                    <a:pt x="1683471" y="3540988"/>
                    <a:pt x="1670417" y="3812502"/>
                  </a:cubicBezTo>
                  <a:close/>
                  <a:moveTo>
                    <a:pt x="1700440" y="2935740"/>
                  </a:moveTo>
                  <a:cubicBezTo>
                    <a:pt x="1632562" y="2893533"/>
                    <a:pt x="1563378" y="2856548"/>
                    <a:pt x="1493324" y="2823914"/>
                  </a:cubicBezTo>
                  <a:cubicBezTo>
                    <a:pt x="1493324" y="2716876"/>
                    <a:pt x="1493759" y="2609836"/>
                    <a:pt x="1494630" y="2503668"/>
                  </a:cubicBezTo>
                  <a:cubicBezTo>
                    <a:pt x="1565989" y="2535431"/>
                    <a:pt x="1636478" y="2563714"/>
                    <a:pt x="1705227" y="2588516"/>
                  </a:cubicBezTo>
                  <a:cubicBezTo>
                    <a:pt x="1704791" y="2700776"/>
                    <a:pt x="1703051" y="2816517"/>
                    <a:pt x="1700440" y="2935740"/>
                  </a:cubicBezTo>
                  <a:close/>
                  <a:moveTo>
                    <a:pt x="1706097" y="2498446"/>
                  </a:moveTo>
                  <a:cubicBezTo>
                    <a:pt x="1637348" y="2472774"/>
                    <a:pt x="1567294" y="2443186"/>
                    <a:pt x="1495935" y="2410117"/>
                  </a:cubicBezTo>
                  <a:cubicBezTo>
                    <a:pt x="1496805" y="2317872"/>
                    <a:pt x="1498111" y="2226498"/>
                    <a:pt x="1499416" y="2135993"/>
                  </a:cubicBezTo>
                  <a:cubicBezTo>
                    <a:pt x="1571210" y="2203872"/>
                    <a:pt x="1641264" y="2275231"/>
                    <a:pt x="1706532" y="2350506"/>
                  </a:cubicBezTo>
                  <a:cubicBezTo>
                    <a:pt x="1706532" y="2399240"/>
                    <a:pt x="1706532" y="2448408"/>
                    <a:pt x="1706097" y="2498446"/>
                  </a:cubicBezTo>
                  <a:close/>
                  <a:moveTo>
                    <a:pt x="1959335" y="3834693"/>
                  </a:moveTo>
                  <a:cubicBezTo>
                    <a:pt x="1891022" y="3834693"/>
                    <a:pt x="1823579" y="3830777"/>
                    <a:pt x="1757441" y="3823815"/>
                  </a:cubicBezTo>
                  <a:cubicBezTo>
                    <a:pt x="1769624" y="3573622"/>
                    <a:pt x="1778326" y="3332132"/>
                    <a:pt x="1784418" y="3100214"/>
                  </a:cubicBezTo>
                  <a:cubicBezTo>
                    <a:pt x="1986748" y="3253811"/>
                    <a:pt x="2176894" y="3470064"/>
                    <a:pt x="2348331" y="3793792"/>
                  </a:cubicBezTo>
                  <a:cubicBezTo>
                    <a:pt x="2222582" y="3820334"/>
                    <a:pt x="2092481" y="3834693"/>
                    <a:pt x="1959335" y="3834693"/>
                  </a:cubicBezTo>
                  <a:close/>
                  <a:moveTo>
                    <a:pt x="3834693" y="1959335"/>
                  </a:moveTo>
                  <a:cubicBezTo>
                    <a:pt x="3834693" y="2828701"/>
                    <a:pt x="3239887" y="3561874"/>
                    <a:pt x="2435354" y="3773341"/>
                  </a:cubicBezTo>
                  <a:lnTo>
                    <a:pt x="2432308" y="3766815"/>
                  </a:lnTo>
                  <a:cubicBezTo>
                    <a:pt x="2237376" y="3393919"/>
                    <a:pt x="2018947" y="3156344"/>
                    <a:pt x="1786594" y="2992740"/>
                  </a:cubicBezTo>
                  <a:cubicBezTo>
                    <a:pt x="1789204" y="2864816"/>
                    <a:pt x="1791380" y="2739937"/>
                    <a:pt x="1792250" y="2618539"/>
                  </a:cubicBezTo>
                  <a:cubicBezTo>
                    <a:pt x="1840113" y="2634203"/>
                    <a:pt x="1887541" y="2648562"/>
                    <a:pt x="1934099" y="2660745"/>
                  </a:cubicBezTo>
                  <a:cubicBezTo>
                    <a:pt x="2012420" y="2791281"/>
                    <a:pt x="2073771" y="2929648"/>
                    <a:pt x="2109451" y="3074542"/>
                  </a:cubicBezTo>
                  <a:cubicBezTo>
                    <a:pt x="2114237" y="3094122"/>
                    <a:pt x="2132077" y="3107611"/>
                    <a:pt x="2151658" y="3107611"/>
                  </a:cubicBezTo>
                  <a:cubicBezTo>
                    <a:pt x="2153398" y="3107611"/>
                    <a:pt x="2155138" y="3107611"/>
                    <a:pt x="2156879" y="3107176"/>
                  </a:cubicBezTo>
                  <a:cubicBezTo>
                    <a:pt x="2178635" y="3104565"/>
                    <a:pt x="2195169" y="3086290"/>
                    <a:pt x="2195604" y="3064099"/>
                  </a:cubicBezTo>
                  <a:cubicBezTo>
                    <a:pt x="2195604" y="3060619"/>
                    <a:pt x="2198650" y="2930518"/>
                    <a:pt x="2270010" y="2726448"/>
                  </a:cubicBezTo>
                  <a:cubicBezTo>
                    <a:pt x="2350506" y="2736021"/>
                    <a:pt x="2427522" y="2740807"/>
                    <a:pt x="2500622" y="2740807"/>
                  </a:cubicBezTo>
                  <a:cubicBezTo>
                    <a:pt x="2776922" y="2740807"/>
                    <a:pt x="2994481" y="2675104"/>
                    <a:pt x="3127192" y="2569805"/>
                  </a:cubicBezTo>
                  <a:cubicBezTo>
                    <a:pt x="3306025" y="2427957"/>
                    <a:pt x="3342140" y="2223887"/>
                    <a:pt x="3225963" y="2009809"/>
                  </a:cubicBezTo>
                  <a:cubicBezTo>
                    <a:pt x="3164612" y="1896678"/>
                    <a:pt x="3091947" y="1792685"/>
                    <a:pt x="3011015" y="1696959"/>
                  </a:cubicBezTo>
                  <a:cubicBezTo>
                    <a:pt x="3192024" y="1538576"/>
                    <a:pt x="3413499" y="1378453"/>
                    <a:pt x="3684142" y="1223116"/>
                  </a:cubicBezTo>
                  <a:cubicBezTo>
                    <a:pt x="3780739" y="1449377"/>
                    <a:pt x="3834693" y="1698265"/>
                    <a:pt x="3834693" y="1959335"/>
                  </a:cubicBezTo>
                  <a:close/>
                  <a:moveTo>
                    <a:pt x="1793120" y="2529775"/>
                  </a:moveTo>
                  <a:cubicBezTo>
                    <a:pt x="1793120" y="2504973"/>
                    <a:pt x="1793556" y="2480606"/>
                    <a:pt x="1793556" y="2456240"/>
                  </a:cubicBezTo>
                  <a:cubicBezTo>
                    <a:pt x="1818357" y="2488003"/>
                    <a:pt x="1841854" y="2520202"/>
                    <a:pt x="1864915" y="2552836"/>
                  </a:cubicBezTo>
                  <a:cubicBezTo>
                    <a:pt x="1840548" y="2545439"/>
                    <a:pt x="1817052" y="2537607"/>
                    <a:pt x="1793120" y="2529775"/>
                  </a:cubicBezTo>
                  <a:close/>
                  <a:moveTo>
                    <a:pt x="2300468" y="2646386"/>
                  </a:moveTo>
                  <a:cubicBezTo>
                    <a:pt x="2397499" y="2407072"/>
                    <a:pt x="2584165" y="2089436"/>
                    <a:pt x="2942702" y="1758746"/>
                  </a:cubicBezTo>
                  <a:cubicBezTo>
                    <a:pt x="3048000" y="1880579"/>
                    <a:pt x="3113268" y="1985007"/>
                    <a:pt x="3148948" y="2051580"/>
                  </a:cubicBezTo>
                  <a:cubicBezTo>
                    <a:pt x="3243803" y="2227368"/>
                    <a:pt x="3216826" y="2387056"/>
                    <a:pt x="3072367" y="2501492"/>
                  </a:cubicBezTo>
                  <a:cubicBezTo>
                    <a:pt x="2950969" y="2598088"/>
                    <a:pt x="2751685" y="2657699"/>
                    <a:pt x="2497576" y="2657699"/>
                  </a:cubicBezTo>
                  <a:cubicBezTo>
                    <a:pt x="2435354" y="2657699"/>
                    <a:pt x="2369216" y="2653783"/>
                    <a:pt x="2300468" y="2646386"/>
                  </a:cubicBezTo>
                  <a:close/>
                  <a:moveTo>
                    <a:pt x="3647592" y="1143489"/>
                  </a:moveTo>
                  <a:cubicBezTo>
                    <a:pt x="3368247" y="1303178"/>
                    <a:pt x="3139810" y="1467652"/>
                    <a:pt x="2952709" y="1629951"/>
                  </a:cubicBezTo>
                  <a:cubicBezTo>
                    <a:pt x="2928778" y="1650837"/>
                    <a:pt x="2905282" y="1671723"/>
                    <a:pt x="2882655" y="1692173"/>
                  </a:cubicBezTo>
                  <a:cubicBezTo>
                    <a:pt x="2498881" y="2043748"/>
                    <a:pt x="2305254" y="2381400"/>
                    <a:pt x="2207353" y="2633768"/>
                  </a:cubicBezTo>
                  <a:cubicBezTo>
                    <a:pt x="2196475" y="2661616"/>
                    <a:pt x="2186902" y="2688158"/>
                    <a:pt x="2178635" y="2713830"/>
                  </a:cubicBezTo>
                  <a:cubicBezTo>
                    <a:pt x="2159490" y="2771700"/>
                    <a:pt x="2145131" y="2823914"/>
                    <a:pt x="2135123" y="2869167"/>
                  </a:cubicBezTo>
                  <a:cubicBezTo>
                    <a:pt x="2110756" y="2807380"/>
                    <a:pt x="2082039" y="2747769"/>
                    <a:pt x="2050275" y="2689028"/>
                  </a:cubicBezTo>
                  <a:cubicBezTo>
                    <a:pt x="2032000" y="2655089"/>
                    <a:pt x="2011985" y="2621585"/>
                    <a:pt x="1991534" y="2588951"/>
                  </a:cubicBezTo>
                  <a:cubicBezTo>
                    <a:pt x="1932358" y="2494095"/>
                    <a:pt x="1865350" y="2403155"/>
                    <a:pt x="1793120" y="2317872"/>
                  </a:cubicBezTo>
                  <a:cubicBezTo>
                    <a:pt x="1764838" y="2284368"/>
                    <a:pt x="1735250" y="2251735"/>
                    <a:pt x="1705662" y="2219971"/>
                  </a:cubicBezTo>
                  <a:cubicBezTo>
                    <a:pt x="1639089" y="2148612"/>
                    <a:pt x="1570340" y="2081168"/>
                    <a:pt x="1501156" y="2018511"/>
                  </a:cubicBezTo>
                  <a:cubicBezTo>
                    <a:pt x="1472439" y="1992404"/>
                    <a:pt x="1443286" y="1966732"/>
                    <a:pt x="1414568" y="1942366"/>
                  </a:cubicBezTo>
                  <a:cubicBezTo>
                    <a:pt x="1348430" y="1886236"/>
                    <a:pt x="1283162" y="1834457"/>
                    <a:pt x="1220941" y="1787464"/>
                  </a:cubicBezTo>
                  <a:cubicBezTo>
                    <a:pt x="980755" y="1606455"/>
                    <a:pt x="749273" y="1469828"/>
                    <a:pt x="602638" y="1389766"/>
                  </a:cubicBezTo>
                  <a:cubicBezTo>
                    <a:pt x="880678" y="1386285"/>
                    <a:pt x="1158719" y="1374972"/>
                    <a:pt x="1429797" y="1356697"/>
                  </a:cubicBezTo>
                  <a:cubicBezTo>
                    <a:pt x="1459385" y="1354522"/>
                    <a:pt x="1488973" y="1352781"/>
                    <a:pt x="1518561" y="1350606"/>
                  </a:cubicBezTo>
                  <a:cubicBezTo>
                    <a:pt x="1573821" y="1346690"/>
                    <a:pt x="1628646" y="1342338"/>
                    <a:pt x="1683036" y="1337552"/>
                  </a:cubicBezTo>
                  <a:cubicBezTo>
                    <a:pt x="1712188" y="1334941"/>
                    <a:pt x="1741341" y="1332331"/>
                    <a:pt x="1770494" y="1329720"/>
                  </a:cubicBezTo>
                  <a:cubicBezTo>
                    <a:pt x="1969343" y="1311445"/>
                    <a:pt x="2162100" y="1289689"/>
                    <a:pt x="2347025" y="1264452"/>
                  </a:cubicBezTo>
                  <a:cubicBezTo>
                    <a:pt x="2394018" y="1257926"/>
                    <a:pt x="2440576" y="1251399"/>
                    <a:pt x="2486263" y="1244437"/>
                  </a:cubicBezTo>
                  <a:cubicBezTo>
                    <a:pt x="2910938" y="1180910"/>
                    <a:pt x="3285139" y="1099108"/>
                    <a:pt x="3571882" y="1003382"/>
                  </a:cubicBezTo>
                  <a:cubicBezTo>
                    <a:pt x="3598859" y="1049069"/>
                    <a:pt x="3624531" y="1095627"/>
                    <a:pt x="3647592" y="1143489"/>
                  </a:cubicBezTo>
                  <a:close/>
                  <a:moveTo>
                    <a:pt x="1750479" y="979015"/>
                  </a:moveTo>
                  <a:cubicBezTo>
                    <a:pt x="1928007" y="1044718"/>
                    <a:pt x="2085084" y="1116947"/>
                    <a:pt x="2223452" y="1192658"/>
                  </a:cubicBezTo>
                  <a:cubicBezTo>
                    <a:pt x="2075512" y="1211368"/>
                    <a:pt x="1922785" y="1228337"/>
                    <a:pt x="1766143" y="1242261"/>
                  </a:cubicBezTo>
                  <a:cubicBezTo>
                    <a:pt x="1761792" y="1149581"/>
                    <a:pt x="1756135" y="1061687"/>
                    <a:pt x="1750479" y="979015"/>
                  </a:cubicBezTo>
                  <a:close/>
                  <a:moveTo>
                    <a:pt x="2369651" y="1173513"/>
                  </a:moveTo>
                  <a:cubicBezTo>
                    <a:pt x="2167757" y="1056901"/>
                    <a:pt x="1954549" y="963351"/>
                    <a:pt x="1743952" y="889381"/>
                  </a:cubicBezTo>
                  <a:cubicBezTo>
                    <a:pt x="1710883" y="459919"/>
                    <a:pt x="1665631" y="187536"/>
                    <a:pt x="1622989" y="114871"/>
                  </a:cubicBezTo>
                  <a:cubicBezTo>
                    <a:pt x="1732204" y="94856"/>
                    <a:pt x="1844464" y="83978"/>
                    <a:pt x="1959335" y="83978"/>
                  </a:cubicBezTo>
                  <a:cubicBezTo>
                    <a:pt x="2612447" y="83978"/>
                    <a:pt x="3188543" y="419889"/>
                    <a:pt x="3524454" y="927671"/>
                  </a:cubicBezTo>
                  <a:cubicBezTo>
                    <a:pt x="3220742" y="1026443"/>
                    <a:pt x="2821304" y="1110421"/>
                    <a:pt x="2369651" y="1173513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407F4E6D-4FDB-4C12-95B6-1C18CF7CCC04}"/>
              </a:ext>
            </a:extLst>
          </p:cNvPr>
          <p:cNvSpPr/>
          <p:nvPr/>
        </p:nvSpPr>
        <p:spPr>
          <a:xfrm>
            <a:off x="-1741" y="4469346"/>
            <a:ext cx="12192000" cy="529446"/>
          </a:xfrm>
          <a:prstGeom prst="rect">
            <a:avLst/>
          </a:prstGeom>
          <a:gradFill>
            <a:gsLst>
              <a:gs pos="0">
                <a:srgbClr val="E0735C">
                  <a:alpha val="20000"/>
                </a:srgbClr>
              </a:gs>
              <a:gs pos="10000">
                <a:srgbClr val="E0735C">
                  <a:alpha val="80000"/>
                </a:srgbClr>
              </a:gs>
              <a:gs pos="51000">
                <a:srgbClr val="E0735C">
                  <a:alpha val="40000"/>
                </a:srgbClr>
              </a:gs>
              <a:gs pos="39000">
                <a:srgbClr val="E0735C">
                  <a:alpha val="70000"/>
                </a:srgbClr>
              </a:gs>
              <a:gs pos="100000">
                <a:srgbClr val="E0735C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/>
              <a:t>Cursus civil et militaire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A73918-9071-485B-9F10-325777CE2776}"/>
              </a:ext>
            </a:extLst>
          </p:cNvPr>
          <p:cNvSpPr/>
          <p:nvPr/>
        </p:nvSpPr>
        <p:spPr>
          <a:xfrm>
            <a:off x="444502" y="225425"/>
            <a:ext cx="3407061" cy="1834284"/>
          </a:xfrm>
          <a:prstGeom prst="rect">
            <a:avLst/>
          </a:prstGeom>
          <a:solidFill>
            <a:srgbClr val="63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41300" y="2626159"/>
            <a:ext cx="4472564" cy="2971078"/>
          </a:xfrm>
          <a:noFill/>
        </p:spPr>
        <p:txBody>
          <a:bodyPr lIns="180000" tIns="46800" rIns="180000" rtlCol="0" anchor="ctr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 dirty="0"/>
              <a:t>Concevoir et mettre en œuvre des systèmes embarqués</a:t>
            </a:r>
            <a:r>
              <a:rPr lang="fr-FR" dirty="0"/>
              <a:t> </a:t>
            </a:r>
            <a:r>
              <a:rPr lang="fr-FR" b="1" dirty="0"/>
              <a:t>multi-capteurs</a:t>
            </a:r>
            <a:r>
              <a:rPr lang="fr-FR" dirty="0"/>
              <a:t> et maîtriser les </a:t>
            </a:r>
            <a:r>
              <a:rPr lang="fr-FR" b="1" dirty="0"/>
              <a:t>technologies avancées </a:t>
            </a:r>
            <a:r>
              <a:rPr lang="fr-FR" dirty="0"/>
              <a:t>de traitement de l’information pour l’aide à la décision </a:t>
            </a:r>
          </a:p>
          <a:p>
            <a:pPr marL="0" indent="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br>
              <a:rPr lang="fr-FR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#systèmes d’observation #ondes et propagation #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télécom-munications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 #capteurs #IA…</a:t>
            </a:r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426025" y="225425"/>
            <a:ext cx="11722100" cy="1325563"/>
          </a:xfrm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chemeClr val="bg1"/>
                </a:solidFill>
              </a:rPr>
              <a:t>SYSTÈMES </a:t>
            </a:r>
            <a:br>
              <a:rPr lang="fr-FR" altLang="fr-FR" dirty="0">
                <a:solidFill>
                  <a:schemeClr val="bg1"/>
                </a:solidFill>
              </a:rPr>
            </a:br>
            <a:r>
              <a:rPr lang="fr-FR" altLang="fr-FR" dirty="0">
                <a:solidFill>
                  <a:schemeClr val="bg1"/>
                </a:solidFill>
              </a:rPr>
              <a:t>D’OBSERVATION ET</a:t>
            </a:r>
            <a:br>
              <a:rPr lang="fr-FR" altLang="fr-FR" dirty="0">
                <a:solidFill>
                  <a:schemeClr val="bg1"/>
                </a:solidFill>
              </a:rPr>
            </a:br>
            <a:r>
              <a:rPr lang="fr-FR" altLang="fr-FR" dirty="0">
                <a:solidFill>
                  <a:schemeClr val="bg1"/>
                </a:solidFill>
              </a:rPr>
              <a:t>&amp; INTELLIGENCE </a:t>
            </a:r>
            <a:br>
              <a:rPr lang="fr-FR" altLang="fr-FR" dirty="0">
                <a:solidFill>
                  <a:schemeClr val="bg1"/>
                </a:solidFill>
              </a:rPr>
            </a:br>
            <a:r>
              <a:rPr lang="fr-FR" altLang="fr-FR" dirty="0">
                <a:solidFill>
                  <a:schemeClr val="bg1"/>
                </a:solidFill>
              </a:rPr>
              <a:t>ARTIFICIELLE</a:t>
            </a:r>
            <a:endParaRPr altLang="fr-FR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7CD0EC-E562-4FB5-81BD-4B044A539D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366" y="-628073"/>
            <a:ext cx="97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15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44DB31-69AE-453E-902D-060488A315E4}"/>
              </a:ext>
            </a:extLst>
          </p:cNvPr>
          <p:cNvSpPr/>
          <p:nvPr/>
        </p:nvSpPr>
        <p:spPr>
          <a:xfrm>
            <a:off x="555339" y="216188"/>
            <a:ext cx="3407061" cy="1390939"/>
          </a:xfrm>
          <a:prstGeom prst="rect">
            <a:avLst/>
          </a:prstGeom>
          <a:solidFill>
            <a:srgbClr val="63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41300" y="2570741"/>
            <a:ext cx="4472564" cy="2971078"/>
          </a:xfrm>
          <a:noFill/>
        </p:spPr>
        <p:txBody>
          <a:bodyPr lIns="180000" tIns="46800" rIns="180000" rtlCol="0" anchor="ctr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 dirty="0"/>
              <a:t>Concevoir de nouveaux systèmes numériques par une approche systémique </a:t>
            </a:r>
            <a:r>
              <a:rPr lang="fr-FR" dirty="0"/>
              <a:t>alliant télécommunications, circuits numériques, informatique et sécurité.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endParaRPr lang="fr-FR" dirty="0"/>
          </a:p>
          <a:p>
            <a:pPr marL="0" indent="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#conception logicielle #réseaux #compilation #modélisation #simulation…</a:t>
            </a:r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555339" y="225425"/>
            <a:ext cx="11722100" cy="1325563"/>
          </a:xfrm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chemeClr val="bg1"/>
                </a:solidFill>
              </a:rPr>
              <a:t>CONCEPTION DE </a:t>
            </a:r>
            <a:br>
              <a:rPr lang="fr-FR" altLang="fr-FR" dirty="0">
                <a:solidFill>
                  <a:schemeClr val="bg1"/>
                </a:solidFill>
              </a:rPr>
            </a:br>
            <a:r>
              <a:rPr lang="fr-FR" altLang="fr-FR" dirty="0">
                <a:solidFill>
                  <a:schemeClr val="bg1"/>
                </a:solidFill>
              </a:rPr>
              <a:t>SYSTÈMES </a:t>
            </a:r>
            <a:br>
              <a:rPr lang="fr-FR" altLang="fr-FR" dirty="0">
                <a:solidFill>
                  <a:schemeClr val="bg1"/>
                </a:solidFill>
              </a:rPr>
            </a:br>
            <a:r>
              <a:rPr lang="fr-FR" altLang="fr-FR" dirty="0">
                <a:solidFill>
                  <a:schemeClr val="bg1"/>
                </a:solidFill>
              </a:rPr>
              <a:t>NUMÉRIQUES</a:t>
            </a:r>
            <a:endParaRPr altLang="fr-FR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69B5C3-143D-4515-A8D9-067D1E300E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965" y="-383032"/>
            <a:ext cx="9585960" cy="660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88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727A0C-2D8B-4B2C-BF46-30ED55B201D3}"/>
              </a:ext>
            </a:extLst>
          </p:cNvPr>
          <p:cNvSpPr/>
          <p:nvPr/>
        </p:nvSpPr>
        <p:spPr>
          <a:xfrm>
            <a:off x="333664" y="329622"/>
            <a:ext cx="4376882" cy="1030720"/>
          </a:xfrm>
          <a:prstGeom prst="rect">
            <a:avLst/>
          </a:prstGeom>
          <a:solidFill>
            <a:srgbClr val="FA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85823" y="2318037"/>
            <a:ext cx="4472564" cy="2971078"/>
          </a:xfrm>
          <a:noFill/>
        </p:spPr>
        <p:txBody>
          <a:bodyPr lIns="180000" tIns="46800" rIns="180000" rtlCol="0" anchor="ctr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 dirty="0"/>
              <a:t>Analyser</a:t>
            </a:r>
            <a:r>
              <a:rPr lang="fr-FR" dirty="0"/>
              <a:t> ou </a:t>
            </a:r>
            <a:r>
              <a:rPr lang="fr-FR" b="1" dirty="0"/>
              <a:t>concevoir</a:t>
            </a:r>
            <a:r>
              <a:rPr lang="fr-FR" dirty="0"/>
              <a:t> une </a:t>
            </a:r>
            <a:r>
              <a:rPr lang="fr-FR" b="1" dirty="0"/>
              <a:t>navire ou un ouvrage en mer</a:t>
            </a:r>
            <a:r>
              <a:rPr lang="fr-FR" dirty="0"/>
              <a:t> en intégrant tous les aspects de l’</a:t>
            </a:r>
            <a:r>
              <a:rPr lang="fr-FR" b="1" dirty="0"/>
              <a:t>architecture navale </a:t>
            </a:r>
            <a:r>
              <a:rPr lang="fr-FR" dirty="0"/>
              <a:t>en respectant le cahier des charges et les contraintes réglementaires.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endParaRPr lang="fr-FR" dirty="0"/>
          </a:p>
          <a:p>
            <a:pPr marL="0" indent="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#hydrodynamique navale #structure navale #boucle navire #mécanique des fluides…</a:t>
            </a:r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333664" y="329622"/>
            <a:ext cx="11722100" cy="1325563"/>
          </a:xfrm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chemeClr val="bg1"/>
                </a:solidFill>
              </a:rPr>
              <a:t>ARCHITECTURE</a:t>
            </a:r>
            <a:br>
              <a:rPr lang="fr-FR" altLang="fr-FR" dirty="0">
                <a:solidFill>
                  <a:schemeClr val="bg1"/>
                </a:solidFill>
              </a:rPr>
            </a:br>
            <a:r>
              <a:rPr lang="fr-FR" altLang="fr-FR" dirty="0">
                <a:solidFill>
                  <a:schemeClr val="bg1"/>
                </a:solidFill>
              </a:rPr>
              <a:t>NAVALE &amp; OFFSHORE</a:t>
            </a:r>
            <a:endParaRPr altLang="fr-FR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55C3BBF-31A5-4459-BCE7-483EE3F0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5"/>
          <a:stretch/>
        </p:blipFill>
        <p:spPr>
          <a:xfrm>
            <a:off x="4978400" y="-628073"/>
            <a:ext cx="721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727A0C-2D8B-4B2C-BF46-30ED55B201D3}"/>
              </a:ext>
            </a:extLst>
          </p:cNvPr>
          <p:cNvSpPr/>
          <p:nvPr/>
        </p:nvSpPr>
        <p:spPr>
          <a:xfrm>
            <a:off x="333664" y="329622"/>
            <a:ext cx="3794991" cy="1030720"/>
          </a:xfrm>
          <a:prstGeom prst="rect">
            <a:avLst/>
          </a:prstGeom>
          <a:solidFill>
            <a:srgbClr val="FA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05834" y="2378217"/>
            <a:ext cx="4050650" cy="2971078"/>
          </a:xfrm>
          <a:noFill/>
        </p:spPr>
        <p:txBody>
          <a:bodyPr lIns="180000" tIns="46800" rIns="180000" rtlCol="0" anchor="ctr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 dirty="0"/>
              <a:t>Analyser</a:t>
            </a:r>
            <a:r>
              <a:rPr lang="fr-FR" dirty="0"/>
              <a:t> et </a:t>
            </a:r>
            <a:r>
              <a:rPr lang="fr-FR" b="1" dirty="0"/>
              <a:t>concevoir</a:t>
            </a:r>
            <a:r>
              <a:rPr lang="fr-FR" dirty="0"/>
              <a:t> un </a:t>
            </a:r>
            <a:r>
              <a:rPr lang="fr-FR" b="1" dirty="0"/>
              <a:t>dispositif pyrotechnique</a:t>
            </a:r>
            <a:r>
              <a:rPr lang="fr-FR" dirty="0"/>
              <a:t> et assurer son </a:t>
            </a:r>
            <a:r>
              <a:rPr lang="fr-FR" b="1" dirty="0"/>
              <a:t>intégration</a:t>
            </a:r>
            <a:r>
              <a:rPr lang="fr-FR" dirty="0"/>
              <a:t> dans un </a:t>
            </a:r>
            <a:r>
              <a:rPr lang="fr-FR" b="1" dirty="0"/>
              <a:t>système mécanique</a:t>
            </a:r>
            <a:r>
              <a:rPr lang="fr-FR" dirty="0"/>
              <a:t>, en prenant en compte les contraintes phénoménologiques et réglementaires liées à l’utilisation de matériaux.</a:t>
            </a:r>
            <a:br>
              <a:rPr lang="fr-FR" dirty="0"/>
            </a:br>
            <a:endParaRPr lang="fr-FR" dirty="0"/>
          </a:p>
          <a:p>
            <a:pPr marL="0" indent="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#détonique #combustion #ondes de choc #balistique #sécurité #propulsion…</a:t>
            </a:r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333664" y="329622"/>
            <a:ext cx="11722100" cy="1325563"/>
          </a:xfrm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chemeClr val="bg1"/>
                </a:solidFill>
              </a:rPr>
              <a:t>SYSTÈMES </a:t>
            </a:r>
            <a:br>
              <a:rPr lang="fr-FR" altLang="fr-FR" dirty="0">
                <a:solidFill>
                  <a:schemeClr val="bg1"/>
                </a:solidFill>
              </a:rPr>
            </a:br>
            <a:r>
              <a:rPr lang="fr-FR" altLang="fr-FR" dirty="0">
                <a:solidFill>
                  <a:schemeClr val="bg1"/>
                </a:solidFill>
              </a:rPr>
              <a:t>PYROTECHNIQUES</a:t>
            </a:r>
            <a:endParaRPr altLang="fr-FR" dirty="0">
              <a:solidFill>
                <a:schemeClr val="bg1"/>
              </a:solidFill>
            </a:endParaRPr>
          </a:p>
        </p:txBody>
      </p:sp>
      <p:pic>
        <p:nvPicPr>
          <p:cNvPr id="1030" name="Picture 6" descr="https://www.ensta-bretagne.fr/sites/default/files/2018-10/lancement-fuseecnes.jpg">
            <a:extLst>
              <a:ext uri="{FF2B5EF4-FFF2-40B4-BE49-F238E27FC236}">
                <a16:creationId xmlns:a16="http://schemas.microsoft.com/office/drawing/2014/main" id="{711FCE3F-852D-4ED9-82C0-BEC3AAE18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5454" y="0"/>
            <a:ext cx="112530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86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727A0C-2D8B-4B2C-BF46-30ED55B201D3}"/>
              </a:ext>
            </a:extLst>
          </p:cNvPr>
          <p:cNvSpPr/>
          <p:nvPr/>
        </p:nvSpPr>
        <p:spPr>
          <a:xfrm>
            <a:off x="333665" y="329622"/>
            <a:ext cx="3176154" cy="1030720"/>
          </a:xfrm>
          <a:prstGeom prst="rect">
            <a:avLst/>
          </a:prstGeom>
          <a:solidFill>
            <a:srgbClr val="FA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8841" y="2489198"/>
            <a:ext cx="4276941" cy="2512292"/>
          </a:xfrm>
          <a:noFill/>
        </p:spPr>
        <p:txBody>
          <a:bodyPr lIns="180000" tIns="46800" rIns="180000" rtlCol="0" anchor="ctr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 dirty="0"/>
              <a:t>Analyser</a:t>
            </a:r>
            <a:r>
              <a:rPr lang="fr-FR" dirty="0"/>
              <a:t>, </a:t>
            </a:r>
            <a:r>
              <a:rPr lang="fr-FR" b="1" dirty="0"/>
              <a:t>concevoir</a:t>
            </a:r>
            <a:r>
              <a:rPr lang="fr-FR" dirty="0"/>
              <a:t> et </a:t>
            </a:r>
            <a:r>
              <a:rPr lang="fr-FR" b="1" dirty="0"/>
              <a:t>dimensionner</a:t>
            </a:r>
            <a:r>
              <a:rPr lang="fr-FR" dirty="0"/>
              <a:t> des </a:t>
            </a:r>
            <a:r>
              <a:rPr lang="fr-FR" b="1" dirty="0"/>
              <a:t>systèmes</a:t>
            </a:r>
            <a:r>
              <a:rPr lang="fr-FR" dirty="0"/>
              <a:t> aux différentes échelles d’un véhicule : de </a:t>
            </a:r>
            <a:r>
              <a:rPr lang="fr-FR" b="1" dirty="0"/>
              <a:t>l’architecture globale</a:t>
            </a:r>
            <a:r>
              <a:rPr lang="fr-FR" dirty="0"/>
              <a:t> jusqu’à la </a:t>
            </a:r>
            <a:r>
              <a:rPr lang="fr-FR" b="1" dirty="0"/>
              <a:t>pièce élémentaire</a:t>
            </a:r>
            <a:r>
              <a:rPr lang="fr-FR" dirty="0"/>
              <a:t>.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endParaRPr lang="fr-FR" dirty="0"/>
          </a:p>
          <a:p>
            <a:pPr marL="0" indent="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#conception #motorisation #dynamique du véhicule #transmission de puissance…</a:t>
            </a:r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333664" y="329622"/>
            <a:ext cx="11722100" cy="1325563"/>
          </a:xfrm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chemeClr val="bg1"/>
                </a:solidFill>
              </a:rPr>
              <a:t>ARCHITECTURE</a:t>
            </a:r>
            <a:br>
              <a:rPr lang="fr-FR" altLang="fr-FR" dirty="0">
                <a:solidFill>
                  <a:schemeClr val="bg1"/>
                </a:solidFill>
              </a:rPr>
            </a:br>
            <a:r>
              <a:rPr lang="fr-FR" altLang="fr-FR" dirty="0">
                <a:solidFill>
                  <a:schemeClr val="bg1"/>
                </a:solidFill>
              </a:rPr>
              <a:t>DE VÉHICULES</a:t>
            </a:r>
            <a:endParaRPr altLang="fr-FR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3FAAED-66DB-4696-8921-E2BCD1F213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3"/>
          <a:stretch/>
        </p:blipFill>
        <p:spPr>
          <a:xfrm>
            <a:off x="4758386" y="-350981"/>
            <a:ext cx="7433613" cy="65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7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727A0C-2D8B-4B2C-BF46-30ED55B201D3}"/>
              </a:ext>
            </a:extLst>
          </p:cNvPr>
          <p:cNvSpPr/>
          <p:nvPr/>
        </p:nvSpPr>
        <p:spPr>
          <a:xfrm>
            <a:off x="333664" y="329622"/>
            <a:ext cx="3213100" cy="1859396"/>
          </a:xfrm>
          <a:prstGeom prst="rect">
            <a:avLst/>
          </a:prstGeom>
          <a:solidFill>
            <a:srgbClr val="FA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33664" y="2404486"/>
            <a:ext cx="4081318" cy="2971078"/>
          </a:xfrm>
          <a:noFill/>
        </p:spPr>
        <p:txBody>
          <a:bodyPr lIns="180000" tIns="46800" rIns="180000" rtlCol="0" anchor="ctr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 dirty="0"/>
              <a:t>Relever des challenges complexes</a:t>
            </a:r>
            <a:r>
              <a:rPr lang="fr-FR" dirty="0"/>
              <a:t> </a:t>
            </a:r>
            <a:r>
              <a:rPr lang="fr-FR" b="1" dirty="0"/>
              <a:t>de</a:t>
            </a:r>
            <a:r>
              <a:rPr lang="fr-FR" dirty="0"/>
              <a:t> </a:t>
            </a:r>
            <a:r>
              <a:rPr lang="fr-FR" b="1" dirty="0"/>
              <a:t>dimensionnement</a:t>
            </a:r>
            <a:r>
              <a:rPr lang="fr-FR" dirty="0"/>
              <a:t> pour tous les domaines d’activité où les performances mécaniques les plus élevées sont cruciales : naval, automobile, énergie, défense, biomédical…</a:t>
            </a:r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333664" y="348094"/>
            <a:ext cx="11722100" cy="2145723"/>
          </a:xfrm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chemeClr val="bg1"/>
                </a:solidFill>
              </a:rPr>
              <a:t>MODÉLISATION </a:t>
            </a:r>
            <a:br>
              <a:rPr lang="fr-FR" altLang="fr-FR" dirty="0">
                <a:solidFill>
                  <a:schemeClr val="bg1"/>
                </a:solidFill>
              </a:rPr>
            </a:br>
            <a:r>
              <a:rPr lang="fr-FR" altLang="fr-FR" dirty="0">
                <a:solidFill>
                  <a:schemeClr val="bg1"/>
                </a:solidFill>
              </a:rPr>
              <a:t>AVANCÉE DES </a:t>
            </a:r>
            <a:br>
              <a:rPr lang="fr-FR" altLang="fr-FR" dirty="0">
                <a:solidFill>
                  <a:schemeClr val="bg1"/>
                </a:solidFill>
              </a:rPr>
            </a:br>
            <a:r>
              <a:rPr lang="fr-FR" altLang="fr-FR" dirty="0">
                <a:solidFill>
                  <a:schemeClr val="bg1"/>
                </a:solidFill>
              </a:rPr>
              <a:t>MATÉRIAUX ET</a:t>
            </a:r>
            <a:br>
              <a:rPr lang="fr-FR" altLang="fr-FR" dirty="0">
                <a:solidFill>
                  <a:schemeClr val="bg1"/>
                </a:solidFill>
              </a:rPr>
            </a:br>
            <a:r>
              <a:rPr lang="fr-FR" altLang="fr-FR" dirty="0">
                <a:solidFill>
                  <a:schemeClr val="bg1"/>
                </a:solidFill>
              </a:rPr>
              <a:t>STRUCTURES </a:t>
            </a:r>
            <a:endParaRPr altLang="fr-FR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AB7165-3CE1-439A-9368-8CCB64C631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127" y="0"/>
            <a:ext cx="7527738" cy="621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07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727A0C-2D8B-4B2C-BF46-30ED55B201D3}"/>
              </a:ext>
            </a:extLst>
          </p:cNvPr>
          <p:cNvSpPr/>
          <p:nvPr/>
        </p:nvSpPr>
        <p:spPr>
          <a:xfrm>
            <a:off x="333664" y="329623"/>
            <a:ext cx="3019136" cy="1452996"/>
          </a:xfrm>
          <a:prstGeom prst="rect">
            <a:avLst/>
          </a:prstGeom>
          <a:solidFill>
            <a:srgbClr val="ED6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33664" y="2666209"/>
            <a:ext cx="4081318" cy="2971078"/>
          </a:xfrm>
          <a:noFill/>
        </p:spPr>
        <p:txBody>
          <a:bodyPr lIns="180000" tIns="46800" rIns="180000" rtlCol="0" anchor="ctr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dirty="0"/>
              <a:t>Allier les </a:t>
            </a:r>
            <a:r>
              <a:rPr lang="fr-FR" b="1" dirty="0"/>
              <a:t>exigences techniques </a:t>
            </a:r>
            <a:r>
              <a:rPr lang="fr-FR" dirty="0"/>
              <a:t>et les </a:t>
            </a:r>
            <a:r>
              <a:rPr lang="fr-FR" b="1" dirty="0"/>
              <a:t>responsabilités managériales </a:t>
            </a:r>
            <a:r>
              <a:rPr lang="fr-FR" dirty="0"/>
              <a:t>au sein d’organisations industrielles complexes dans le secteur public et privé.</a:t>
            </a:r>
            <a:br>
              <a:rPr lang="fr-FR" dirty="0"/>
            </a:b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#gestion de projets #management d’équipes #innovation #pilotage…</a:t>
            </a:r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333664" y="348094"/>
            <a:ext cx="11722100" cy="2145723"/>
          </a:xfrm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chemeClr val="bg1"/>
                </a:solidFill>
              </a:rPr>
              <a:t>INGÉNIERIE ET</a:t>
            </a:r>
            <a:br>
              <a:rPr lang="fr-FR" altLang="fr-FR" dirty="0">
                <a:solidFill>
                  <a:schemeClr val="bg1"/>
                </a:solidFill>
              </a:rPr>
            </a:br>
            <a:r>
              <a:rPr lang="fr-FR" altLang="fr-FR" dirty="0">
                <a:solidFill>
                  <a:schemeClr val="bg1"/>
                </a:solidFill>
              </a:rPr>
              <a:t>SCIENCES DE </a:t>
            </a:r>
            <a:br>
              <a:rPr lang="fr-FR" altLang="fr-FR" dirty="0">
                <a:solidFill>
                  <a:schemeClr val="bg1"/>
                </a:solidFill>
              </a:rPr>
            </a:br>
            <a:r>
              <a:rPr lang="fr-FR" altLang="fr-FR" dirty="0">
                <a:solidFill>
                  <a:schemeClr val="bg1"/>
                </a:solidFill>
              </a:rPr>
              <a:t>L’ENTREPRISE</a:t>
            </a:r>
            <a:endParaRPr altLang="fr-FR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EEF34A-CC9F-4CAC-A7B2-1096F16B4F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8255" y="23091"/>
            <a:ext cx="7564582" cy="6197601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0F52A9C-8076-4496-A50D-2BD60A1BBC31}"/>
              </a:ext>
            </a:extLst>
          </p:cNvPr>
          <p:cNvSpPr/>
          <p:nvPr/>
        </p:nvSpPr>
        <p:spPr>
          <a:xfrm>
            <a:off x="3633232" y="5246046"/>
            <a:ext cx="1988372" cy="1602718"/>
          </a:xfrm>
          <a:prstGeom prst="ellipse">
            <a:avLst/>
          </a:prstGeom>
          <a:solidFill>
            <a:srgbClr val="ED6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3</a:t>
            </a:r>
            <a:r>
              <a:rPr lang="fr-FR" baseline="30000" dirty="0"/>
              <a:t>e</a:t>
            </a:r>
            <a:r>
              <a:rPr lang="fr-FR" dirty="0"/>
              <a:t> année uniquement</a:t>
            </a:r>
          </a:p>
        </p:txBody>
      </p:sp>
    </p:spTree>
    <p:extLst>
      <p:ext uri="{BB962C8B-B14F-4D97-AF65-F5344CB8AC3E}">
        <p14:creationId xmlns:p14="http://schemas.microsoft.com/office/powerpoint/2010/main" val="2982613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98C0514-8756-4BB9-A897-1D687095E9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6082" y="2070131"/>
            <a:ext cx="7995127" cy="479432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ADEC11A-2F7A-466E-87F4-14F60F896C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053" y="802910"/>
            <a:ext cx="3248873" cy="3135869"/>
          </a:xfrm>
          <a:prstGeom prst="rect">
            <a:avLst/>
          </a:prstGeom>
        </p:spPr>
      </p:pic>
      <p:sp>
        <p:nvSpPr>
          <p:cNvPr id="1702" name="Triangle isocèle 1701"/>
          <p:cNvSpPr/>
          <p:nvPr/>
        </p:nvSpPr>
        <p:spPr>
          <a:xfrm rot="5058017" flipH="1">
            <a:off x="9661268" y="-2017813"/>
            <a:ext cx="2009775" cy="5599113"/>
          </a:xfrm>
          <a:prstGeom prst="triangle">
            <a:avLst>
              <a:gd name="adj" fmla="val 1326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84" name="Titre 2"/>
          <p:cNvSpPr>
            <a:spLocks noGrp="1" noChangeArrowheads="1"/>
          </p:cNvSpPr>
          <p:nvPr>
            <p:ph type="title"/>
          </p:nvPr>
        </p:nvSpPr>
        <p:spPr>
          <a:xfrm>
            <a:off x="250536" y="151537"/>
            <a:ext cx="11707813" cy="1325563"/>
          </a:xfrm>
        </p:spPr>
        <p:txBody>
          <a:bodyPr/>
          <a:lstStyle/>
          <a:p>
            <a:pPr eaLnBrk="1" hangingPunct="1"/>
            <a:r>
              <a:rPr lang="fr-FR" altLang="fr-FR" dirty="0"/>
              <a:t>MOBILITÉ</a:t>
            </a:r>
            <a:r>
              <a:rPr altLang="fr-FR" dirty="0"/>
              <a:t> INTERNATIONALE</a:t>
            </a:r>
          </a:p>
        </p:txBody>
      </p:sp>
      <p:sp>
        <p:nvSpPr>
          <p:cNvPr id="1689" name="Ellipse 1688"/>
          <p:cNvSpPr/>
          <p:nvPr/>
        </p:nvSpPr>
        <p:spPr>
          <a:xfrm>
            <a:off x="2626586" y="4005331"/>
            <a:ext cx="1181100" cy="1182688"/>
          </a:xfrm>
          <a:prstGeom prst="ellipse">
            <a:avLst/>
          </a:prstGeom>
          <a:solidFill>
            <a:srgbClr val="FFFFFF">
              <a:alpha val="20000"/>
            </a:srgbClr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91" name="Connecteur droit 1690"/>
          <p:cNvCxnSpPr>
            <a:cxnSpLocks/>
          </p:cNvCxnSpPr>
          <p:nvPr/>
        </p:nvCxnSpPr>
        <p:spPr>
          <a:xfrm flipV="1">
            <a:off x="3470004" y="3289867"/>
            <a:ext cx="722313" cy="78105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4" name="Ellipse 1693"/>
          <p:cNvSpPr/>
          <p:nvPr/>
        </p:nvSpPr>
        <p:spPr>
          <a:xfrm>
            <a:off x="3968648" y="1104375"/>
            <a:ext cx="2535237" cy="2525713"/>
          </a:xfrm>
          <a:prstGeom prst="ellipse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00" name="Groupe 1699"/>
          <p:cNvGrpSpPr>
            <a:grpSpLocks/>
          </p:cNvGrpSpPr>
          <p:nvPr/>
        </p:nvGrpSpPr>
        <p:grpSpPr bwMode="auto">
          <a:xfrm>
            <a:off x="-526495" y="-2685735"/>
            <a:ext cx="0" cy="0"/>
            <a:chOff x="0" y="0"/>
            <a:chExt cx="0" cy="0"/>
          </a:xfrm>
        </p:grpSpPr>
      </p:grpSp>
      <p:sp>
        <p:nvSpPr>
          <p:cNvPr id="1705" name="Forme libre : forme 1704"/>
          <p:cNvSpPr>
            <a:spLocks/>
          </p:cNvSpPr>
          <p:nvPr/>
        </p:nvSpPr>
        <p:spPr bwMode="auto">
          <a:xfrm>
            <a:off x="8593522" y="2136983"/>
            <a:ext cx="365125" cy="261937"/>
          </a:xfrm>
          <a:custGeom>
            <a:avLst/>
            <a:gdLst>
              <a:gd name="T0" fmla="*/ 1346 w 8588520"/>
              <a:gd name="T1" fmla="*/ 3139 h 6164336"/>
              <a:gd name="T2" fmla="*/ 14202 w 8588520"/>
              <a:gd name="T3" fmla="*/ 3139 h 6164336"/>
              <a:gd name="T4" fmla="*/ 12975 w 8588520"/>
              <a:gd name="T5" fmla="*/ 8935 h 6164336"/>
              <a:gd name="T6" fmla="*/ 10672 w 8588520"/>
              <a:gd name="T7" fmla="*/ 8373 h 6164336"/>
              <a:gd name="T8" fmla="*/ 10403 w 8588520"/>
              <a:gd name="T9" fmla="*/ 8423 h 6164336"/>
              <a:gd name="T10" fmla="*/ 7780 w 8588520"/>
              <a:gd name="T11" fmla="*/ 10349 h 6164336"/>
              <a:gd name="T12" fmla="*/ 5502 w 8588520"/>
              <a:gd name="T13" fmla="*/ 8435 h 6164336"/>
              <a:gd name="T14" fmla="*/ 5220 w 8588520"/>
              <a:gd name="T15" fmla="*/ 8373 h 6164336"/>
              <a:gd name="T16" fmla="*/ 2885 w 8588520"/>
              <a:gd name="T17" fmla="*/ 8942 h 6164336"/>
              <a:gd name="T18" fmla="*/ 7617 w 8588520"/>
              <a:gd name="T19" fmla="*/ 6234 h 6164336"/>
              <a:gd name="T20" fmla="*/ 7918 w 8588520"/>
              <a:gd name="T21" fmla="*/ 6234 h 6164336"/>
              <a:gd name="T22" fmla="*/ 12975 w 8588520"/>
              <a:gd name="T23" fmla="*/ 8935 h 6164336"/>
              <a:gd name="T24" fmla="*/ 15347 w 8588520"/>
              <a:gd name="T25" fmla="*/ 2826 h 6164336"/>
              <a:gd name="T26" fmla="*/ 15322 w 8588520"/>
              <a:gd name="T27" fmla="*/ 2814 h 6164336"/>
              <a:gd name="T28" fmla="*/ 7774 w 8588520"/>
              <a:gd name="T29" fmla="*/ 0 h 6164336"/>
              <a:gd name="T30" fmla="*/ 225 w 8588520"/>
              <a:gd name="T31" fmla="*/ 2820 h 6164336"/>
              <a:gd name="T32" fmla="*/ 200 w 8588520"/>
              <a:gd name="T33" fmla="*/ 2833 h 6164336"/>
              <a:gd name="T34" fmla="*/ 200 w 8588520"/>
              <a:gd name="T35" fmla="*/ 3458 h 6164336"/>
              <a:gd name="T36" fmla="*/ 225 w 8588520"/>
              <a:gd name="T37" fmla="*/ 3470 h 6164336"/>
              <a:gd name="T38" fmla="*/ 438 w 8588520"/>
              <a:gd name="T39" fmla="*/ 7028 h 6164336"/>
              <a:gd name="T40" fmla="*/ 707 w 8588520"/>
              <a:gd name="T41" fmla="*/ 8366 h 6164336"/>
              <a:gd name="T42" fmla="*/ 1139 w 8588520"/>
              <a:gd name="T43" fmla="*/ 7122 h 6164336"/>
              <a:gd name="T44" fmla="*/ 2754 w 8588520"/>
              <a:gd name="T45" fmla="*/ 4415 h 6164336"/>
              <a:gd name="T46" fmla="*/ 2134 w 8588520"/>
              <a:gd name="T47" fmla="*/ 9361 h 6164336"/>
              <a:gd name="T48" fmla="*/ 2485 w 8588520"/>
              <a:gd name="T49" fmla="*/ 9755 h 6164336"/>
              <a:gd name="T50" fmla="*/ 2560 w 8588520"/>
              <a:gd name="T51" fmla="*/ 9748 h 6164336"/>
              <a:gd name="T52" fmla="*/ 7574 w 8588520"/>
              <a:gd name="T53" fmla="*/ 11080 h 6164336"/>
              <a:gd name="T54" fmla="*/ 7786 w 8588520"/>
              <a:gd name="T55" fmla="*/ 11149 h 6164336"/>
              <a:gd name="T56" fmla="*/ 7987 w 8588520"/>
              <a:gd name="T57" fmla="*/ 11093 h 6164336"/>
              <a:gd name="T58" fmla="*/ 13363 w 8588520"/>
              <a:gd name="T59" fmla="*/ 9748 h 6164336"/>
              <a:gd name="T60" fmla="*/ 13438 w 8588520"/>
              <a:gd name="T61" fmla="*/ 9755 h 6164336"/>
              <a:gd name="T62" fmla="*/ 13776 w 8588520"/>
              <a:gd name="T63" fmla="*/ 9342 h 6164336"/>
              <a:gd name="T64" fmla="*/ 12844 w 8588520"/>
              <a:gd name="T65" fmla="*/ 4396 h 6164336"/>
              <a:gd name="T66" fmla="*/ 15347 w 8588520"/>
              <a:gd name="T67" fmla="*/ 3452 h 6164336"/>
              <a:gd name="T68" fmla="*/ 15548 w 8588520"/>
              <a:gd name="T69" fmla="*/ 3139 h 61643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588520" h="6164336">
                <a:moveTo>
                  <a:pt x="4301187" y="3075242"/>
                </a:moveTo>
                <a:lnTo>
                  <a:pt x="744569" y="1738482"/>
                </a:lnTo>
                <a:lnTo>
                  <a:pt x="4301187" y="401720"/>
                </a:lnTo>
                <a:lnTo>
                  <a:pt x="7857804" y="1738482"/>
                </a:lnTo>
                <a:lnTo>
                  <a:pt x="4301187" y="3075242"/>
                </a:lnTo>
                <a:close/>
                <a:moveTo>
                  <a:pt x="7179034" y="4948786"/>
                </a:moveTo>
                <a:lnTo>
                  <a:pt x="5904608" y="4633641"/>
                </a:lnTo>
                <a:lnTo>
                  <a:pt x="5904608" y="4637106"/>
                </a:lnTo>
                <a:cubicBezTo>
                  <a:pt x="5890756" y="4633641"/>
                  <a:pt x="5876903" y="4630179"/>
                  <a:pt x="5863051" y="4630179"/>
                </a:cubicBezTo>
                <a:cubicBezTo>
                  <a:pt x="5821494" y="4630179"/>
                  <a:pt x="5786862" y="4644030"/>
                  <a:pt x="5755694" y="4664810"/>
                </a:cubicBezTo>
                <a:lnTo>
                  <a:pt x="5752231" y="4661346"/>
                </a:lnTo>
                <a:lnTo>
                  <a:pt x="4304650" y="5731448"/>
                </a:lnTo>
                <a:lnTo>
                  <a:pt x="3047540" y="4668272"/>
                </a:lnTo>
                <a:lnTo>
                  <a:pt x="3044077" y="4671737"/>
                </a:lnTo>
                <a:cubicBezTo>
                  <a:pt x="3012909" y="4647495"/>
                  <a:pt x="2971351" y="4630179"/>
                  <a:pt x="2929794" y="4630179"/>
                </a:cubicBezTo>
                <a:cubicBezTo>
                  <a:pt x="2915941" y="4630179"/>
                  <a:pt x="2902089" y="4637106"/>
                  <a:pt x="2888236" y="4637106"/>
                </a:cubicBezTo>
                <a:lnTo>
                  <a:pt x="2888236" y="4633641"/>
                </a:lnTo>
                <a:lnTo>
                  <a:pt x="1596495" y="4952248"/>
                </a:lnTo>
                <a:lnTo>
                  <a:pt x="1897786" y="2583480"/>
                </a:lnTo>
                <a:lnTo>
                  <a:pt x="4214609" y="3452722"/>
                </a:lnTo>
                <a:cubicBezTo>
                  <a:pt x="4238850" y="3463110"/>
                  <a:pt x="4266555" y="3473499"/>
                  <a:pt x="4297724" y="3473499"/>
                </a:cubicBezTo>
                <a:cubicBezTo>
                  <a:pt x="4328892" y="3473499"/>
                  <a:pt x="4356597" y="3466573"/>
                  <a:pt x="4380838" y="3452722"/>
                </a:cubicBezTo>
                <a:lnTo>
                  <a:pt x="6725366" y="2573091"/>
                </a:lnTo>
                <a:lnTo>
                  <a:pt x="7179034" y="4948786"/>
                </a:lnTo>
                <a:close/>
                <a:moveTo>
                  <a:pt x="8602373" y="1738482"/>
                </a:moveTo>
                <a:cubicBezTo>
                  <a:pt x="8602373" y="1662293"/>
                  <a:pt x="8557353" y="1596493"/>
                  <a:pt x="8491554" y="1565326"/>
                </a:cubicBezTo>
                <a:lnTo>
                  <a:pt x="8484627" y="1561862"/>
                </a:lnTo>
                <a:cubicBezTo>
                  <a:pt x="8481164" y="1561862"/>
                  <a:pt x="8481164" y="1561862"/>
                  <a:pt x="8477700" y="1558400"/>
                </a:cubicBezTo>
                <a:lnTo>
                  <a:pt x="4384302" y="20778"/>
                </a:lnTo>
                <a:cubicBezTo>
                  <a:pt x="4360059" y="10389"/>
                  <a:pt x="4332355" y="0"/>
                  <a:pt x="4301187" y="0"/>
                </a:cubicBezTo>
                <a:cubicBezTo>
                  <a:pt x="4270019" y="0"/>
                  <a:pt x="4242314" y="6927"/>
                  <a:pt x="4218072" y="20778"/>
                </a:cubicBezTo>
                <a:lnTo>
                  <a:pt x="124672" y="1561862"/>
                </a:lnTo>
                <a:cubicBezTo>
                  <a:pt x="124672" y="1561862"/>
                  <a:pt x="121209" y="1561862"/>
                  <a:pt x="117746" y="1565326"/>
                </a:cubicBezTo>
                <a:lnTo>
                  <a:pt x="110820" y="1568789"/>
                </a:lnTo>
                <a:cubicBezTo>
                  <a:pt x="45020" y="1599957"/>
                  <a:pt x="0" y="1665755"/>
                  <a:pt x="0" y="1741944"/>
                </a:cubicBezTo>
                <a:cubicBezTo>
                  <a:pt x="0" y="1818133"/>
                  <a:pt x="45020" y="1883933"/>
                  <a:pt x="110820" y="1915100"/>
                </a:cubicBezTo>
                <a:lnTo>
                  <a:pt x="117746" y="1918564"/>
                </a:lnTo>
                <a:cubicBezTo>
                  <a:pt x="117746" y="1918564"/>
                  <a:pt x="121209" y="1918564"/>
                  <a:pt x="124672" y="1922026"/>
                </a:cubicBezTo>
                <a:lnTo>
                  <a:pt x="491762" y="2060551"/>
                </a:lnTo>
                <a:lnTo>
                  <a:pt x="242418" y="3892537"/>
                </a:lnTo>
                <a:cubicBezTo>
                  <a:pt x="100430" y="3951408"/>
                  <a:pt x="0" y="4086470"/>
                  <a:pt x="0" y="4249237"/>
                </a:cubicBezTo>
                <a:cubicBezTo>
                  <a:pt x="0" y="4460486"/>
                  <a:pt x="176619" y="4633641"/>
                  <a:pt x="391332" y="4633641"/>
                </a:cubicBezTo>
                <a:cubicBezTo>
                  <a:pt x="606045" y="4633641"/>
                  <a:pt x="782664" y="4460486"/>
                  <a:pt x="782664" y="4249237"/>
                </a:cubicBezTo>
                <a:cubicBezTo>
                  <a:pt x="782664" y="4124564"/>
                  <a:pt x="723791" y="4017208"/>
                  <a:pt x="630287" y="3944484"/>
                </a:cubicBezTo>
                <a:lnTo>
                  <a:pt x="865778" y="2199075"/>
                </a:lnTo>
                <a:lnTo>
                  <a:pt x="1523770" y="2444955"/>
                </a:lnTo>
                <a:lnTo>
                  <a:pt x="1177459" y="5184277"/>
                </a:lnTo>
                <a:lnTo>
                  <a:pt x="1180922" y="5184277"/>
                </a:lnTo>
                <a:cubicBezTo>
                  <a:pt x="1180922" y="5191203"/>
                  <a:pt x="1177459" y="5201592"/>
                  <a:pt x="1177459" y="5208519"/>
                </a:cubicBezTo>
                <a:cubicBezTo>
                  <a:pt x="1177459" y="5315875"/>
                  <a:pt x="1264036" y="5402452"/>
                  <a:pt x="1374856" y="5402452"/>
                </a:cubicBezTo>
                <a:cubicBezTo>
                  <a:pt x="1388708" y="5402452"/>
                  <a:pt x="1402561" y="5398990"/>
                  <a:pt x="1416413" y="5395526"/>
                </a:cubicBezTo>
                <a:lnTo>
                  <a:pt x="1416413" y="5398990"/>
                </a:lnTo>
                <a:lnTo>
                  <a:pt x="2888236" y="5035363"/>
                </a:lnTo>
                <a:lnTo>
                  <a:pt x="4190367" y="6136632"/>
                </a:lnTo>
                <a:lnTo>
                  <a:pt x="4193830" y="6133168"/>
                </a:lnTo>
                <a:cubicBezTo>
                  <a:pt x="4228462" y="6157410"/>
                  <a:pt x="4266555" y="6174725"/>
                  <a:pt x="4308113" y="6174725"/>
                </a:cubicBezTo>
                <a:cubicBezTo>
                  <a:pt x="4349670" y="6174725"/>
                  <a:pt x="4384302" y="6160874"/>
                  <a:pt x="4415469" y="6140094"/>
                </a:cubicBezTo>
                <a:lnTo>
                  <a:pt x="4418933" y="6143559"/>
                </a:lnTo>
                <a:lnTo>
                  <a:pt x="5914997" y="5035363"/>
                </a:lnTo>
                <a:lnTo>
                  <a:pt x="7393747" y="5398990"/>
                </a:lnTo>
                <a:lnTo>
                  <a:pt x="7393747" y="5395526"/>
                </a:lnTo>
                <a:cubicBezTo>
                  <a:pt x="7407599" y="5398990"/>
                  <a:pt x="7421452" y="5402452"/>
                  <a:pt x="7435304" y="5402452"/>
                </a:cubicBezTo>
                <a:cubicBezTo>
                  <a:pt x="7542661" y="5402452"/>
                  <a:pt x="7629238" y="5315875"/>
                  <a:pt x="7629238" y="5208519"/>
                </a:cubicBezTo>
                <a:cubicBezTo>
                  <a:pt x="7629238" y="5194666"/>
                  <a:pt x="7625775" y="5184277"/>
                  <a:pt x="7622312" y="5173888"/>
                </a:cubicBezTo>
                <a:lnTo>
                  <a:pt x="7625775" y="5173888"/>
                </a:lnTo>
                <a:lnTo>
                  <a:pt x="7106308" y="2434566"/>
                </a:lnTo>
                <a:lnTo>
                  <a:pt x="8484627" y="1915100"/>
                </a:lnTo>
                <a:cubicBezTo>
                  <a:pt x="8488090" y="1915100"/>
                  <a:pt x="8488090" y="1915100"/>
                  <a:pt x="8491554" y="1911637"/>
                </a:cubicBezTo>
                <a:lnTo>
                  <a:pt x="8498479" y="1908173"/>
                </a:lnTo>
                <a:cubicBezTo>
                  <a:pt x="8553889" y="1880469"/>
                  <a:pt x="8602373" y="1818133"/>
                  <a:pt x="8602373" y="1738482"/>
                </a:cubicBezTo>
              </a:path>
            </a:pathLst>
          </a:custGeom>
          <a:solidFill>
            <a:schemeClr val="accent2"/>
          </a:solidFill>
          <a:ln w="34620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2B3238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au 3"/>
          <p:cNvGraphicFramePr>
            <a:graphicFrameLocks noGrp="1"/>
          </p:cNvGraphicFramePr>
          <p:nvPr/>
        </p:nvGraphicFramePr>
        <p:xfrm>
          <a:off x="5580143" y="5238546"/>
          <a:ext cx="1342736" cy="5146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tx2"/>
                          </a:solidFill>
                        </a:rPr>
                        <a:t>MALAISIE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/>
                        <a:t>Kuala Lumpur :</a:t>
                      </a:r>
                      <a:br>
                        <a:rPr lang="en-US" sz="700" b="1"/>
                      </a:br>
                      <a:r>
                        <a:rPr lang="en-US" sz="700"/>
                        <a:t>National </a:t>
                      </a:r>
                      <a:r>
                        <a:rPr lang="en-US" sz="700" err="1"/>
                        <a:t>Defence</a:t>
                      </a:r>
                      <a:r>
                        <a:rPr lang="en-US" sz="700"/>
                        <a:t> University </a:t>
                      </a:r>
                      <a:br>
                        <a:rPr lang="en-US" sz="700"/>
                      </a:br>
                      <a:r>
                        <a:rPr lang="en-US" sz="700"/>
                        <a:t>of Malaysia</a:t>
                      </a:r>
                      <a:endParaRPr lang="fr-FR" sz="70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09" name="Rectangle 1708"/>
          <p:cNvSpPr>
            <a:spLocks noChangeArrowheads="1"/>
          </p:cNvSpPr>
          <p:nvPr/>
        </p:nvSpPr>
        <p:spPr bwMode="auto">
          <a:xfrm>
            <a:off x="9013113" y="1949468"/>
            <a:ext cx="1800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>
                <a:ln>
                  <a:noFill/>
                </a:ln>
                <a:solidFill>
                  <a:srgbClr val="005E6A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32</a:t>
            </a:r>
            <a:r>
              <a:rPr kumimoji="0" lang="fr-FR" altLang="fr-FR" sz="1100" b="1" i="0" u="none" strike="noStrike" kern="1200" cap="none" spc="0" normalizeH="0" baseline="0" noProof="0">
                <a:ln>
                  <a:noFill/>
                </a:ln>
                <a:solidFill>
                  <a:srgbClr val="005E6A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 </a:t>
            </a:r>
            <a:r>
              <a:rPr kumimoji="0" lang="fr-FR" altLang="fr-FR" sz="1100" b="0" i="0" u="none" strike="noStrike" kern="1200" cap="none" spc="0" normalizeH="0" baseline="0" noProof="0">
                <a:ln>
                  <a:noFill/>
                </a:ln>
                <a:solidFill>
                  <a:srgbClr val="005E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DOUBLE DIPLOMES</a:t>
            </a:r>
          </a:p>
        </p:txBody>
      </p:sp>
      <p:graphicFrame>
        <p:nvGraphicFramePr>
          <p:cNvPr id="1711" name="Tableau 3"/>
          <p:cNvGraphicFramePr>
            <a:graphicFrameLocks noGrp="1"/>
          </p:cNvGraphicFramePr>
          <p:nvPr/>
        </p:nvGraphicFramePr>
        <p:xfrm>
          <a:off x="3926387" y="4618682"/>
          <a:ext cx="1342736" cy="63809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tx2"/>
                          </a:solidFill>
                        </a:rPr>
                        <a:t>INDE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 err="1"/>
                        <a:t>Chennaï</a:t>
                      </a:r>
                      <a:r>
                        <a:rPr lang="en-US" sz="700" b="1"/>
                        <a:t> :</a:t>
                      </a:r>
                      <a:br>
                        <a:rPr lang="en-US" sz="700" b="1"/>
                      </a:br>
                      <a:r>
                        <a:rPr lang="en-US" sz="700" b="0"/>
                        <a:t>IIT (Indian Institute of Technology)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/>
                        <a:t>Goa :</a:t>
                      </a:r>
                      <a:br>
                        <a:rPr lang="en-US" sz="700" b="1"/>
                      </a:br>
                      <a:r>
                        <a:rPr lang="fr-FR" sz="700" b="0" err="1"/>
                        <a:t>Indian</a:t>
                      </a:r>
                      <a:r>
                        <a:rPr lang="fr-FR" sz="700" b="0"/>
                        <a:t> Institute of </a:t>
                      </a:r>
                      <a:r>
                        <a:rPr lang="fr-FR" sz="700" b="0" err="1"/>
                        <a:t>Technology</a:t>
                      </a:r>
                      <a:endParaRPr lang="fr-FR" sz="700" b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12" name="Tableau 3"/>
          <p:cNvGraphicFramePr>
            <a:graphicFrameLocks noGrp="1"/>
          </p:cNvGraphicFramePr>
          <p:nvPr/>
        </p:nvGraphicFramePr>
        <p:xfrm>
          <a:off x="5322170" y="3170170"/>
          <a:ext cx="1342736" cy="4293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tx2"/>
                          </a:solidFill>
                        </a:rPr>
                        <a:t>ITALIE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 dirty="0"/>
                        <a:t>Milan :</a:t>
                      </a:r>
                      <a:br>
                        <a:rPr lang="en-US" sz="700" b="1" dirty="0"/>
                      </a:br>
                      <a:r>
                        <a:rPr lang="en-US" sz="700" b="0" dirty="0" err="1"/>
                        <a:t>Politecnico</a:t>
                      </a:r>
                      <a:r>
                        <a:rPr lang="en-US" sz="700" b="0" dirty="0"/>
                        <a:t> di Milano</a:t>
                      </a:r>
                      <a:endParaRPr lang="fr-FR" sz="700" b="0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13" name="Tableau 3"/>
          <p:cNvGraphicFramePr>
            <a:graphicFrameLocks noGrp="1"/>
          </p:cNvGraphicFramePr>
          <p:nvPr/>
        </p:nvGraphicFramePr>
        <p:xfrm>
          <a:off x="2488294" y="3089398"/>
          <a:ext cx="1342736" cy="5908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ROYAUME-UNI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/>
                        <a:t>Cranfield</a:t>
                      </a:r>
                      <a:r>
                        <a:rPr lang="en-US" sz="700" b="0"/>
                        <a:t> University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0"/>
                        <a:t>University of </a:t>
                      </a:r>
                      <a:r>
                        <a:rPr lang="en-US" sz="700" b="1"/>
                        <a:t>Southampton</a:t>
                      </a:r>
                      <a:endParaRPr lang="en-US" sz="700" b="0"/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 err="1"/>
                        <a:t>Edimbourg</a:t>
                      </a:r>
                      <a:r>
                        <a:rPr lang="en-US" sz="700" b="1"/>
                        <a:t> : </a:t>
                      </a:r>
                      <a:r>
                        <a:rPr lang="fr-FR" sz="700" err="1"/>
                        <a:t>Heriot</a:t>
                      </a:r>
                      <a:r>
                        <a:rPr lang="fr-FR" sz="700"/>
                        <a:t> Watt</a:t>
                      </a:r>
                      <a:endParaRPr lang="fr-FR" sz="700" b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14" name="Tableau 3"/>
          <p:cNvGraphicFramePr>
            <a:graphicFrameLocks noGrp="1"/>
          </p:cNvGraphicFramePr>
          <p:nvPr/>
        </p:nvGraphicFramePr>
        <p:xfrm>
          <a:off x="6046309" y="1841408"/>
          <a:ext cx="1342736" cy="4674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ALLEMAGNE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/>
                        <a:t>Chemnitz :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0" err="1"/>
                        <a:t>Technische</a:t>
                      </a:r>
                      <a:r>
                        <a:rPr lang="en-US" sz="700" b="0"/>
                        <a:t> Universität Chemnitz…</a:t>
                      </a:r>
                      <a:endParaRPr lang="fr-FR" sz="700" b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15" name="Tableau 3"/>
          <p:cNvGraphicFramePr>
            <a:graphicFrameLocks noGrp="1"/>
          </p:cNvGraphicFramePr>
          <p:nvPr/>
        </p:nvGraphicFramePr>
        <p:xfrm>
          <a:off x="761492" y="5559897"/>
          <a:ext cx="1342736" cy="4293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ARGENTINE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fr-FR" sz="700" b="1"/>
                        <a:t>Buenos Aires :</a:t>
                      </a:r>
                      <a:br>
                        <a:rPr lang="fr-FR" sz="700" b="1"/>
                      </a:br>
                      <a:r>
                        <a:rPr lang="fr-FR" sz="700" b="0"/>
                        <a:t>FIUBA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16" name="Tableau 3"/>
          <p:cNvGraphicFramePr>
            <a:graphicFrameLocks noGrp="1"/>
          </p:cNvGraphicFramePr>
          <p:nvPr/>
        </p:nvGraphicFramePr>
        <p:xfrm>
          <a:off x="353090" y="3961204"/>
          <a:ext cx="1342736" cy="72343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USA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/>
                        <a:t>Chicago :</a:t>
                      </a:r>
                      <a:br>
                        <a:rPr lang="en-US" sz="700" b="1"/>
                      </a:br>
                      <a:r>
                        <a:rPr lang="en-US" sz="700" b="0"/>
                        <a:t>Illinois Institute of Technology (IIT)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/>
                        <a:t>Atlanta :</a:t>
                      </a:r>
                      <a:br>
                        <a:rPr lang="en-US" sz="700" b="1"/>
                      </a:br>
                      <a:r>
                        <a:rPr lang="en-US" sz="700" b="0"/>
                        <a:t>Georgia Institute of Technology (Georgia Tech)…</a:t>
                      </a:r>
                      <a:endParaRPr lang="fr-FR" sz="700" b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17" name="Tableau 3"/>
          <p:cNvGraphicFramePr>
            <a:graphicFrameLocks noGrp="1"/>
          </p:cNvGraphicFramePr>
          <p:nvPr/>
        </p:nvGraphicFramePr>
        <p:xfrm>
          <a:off x="2351556" y="5210195"/>
          <a:ext cx="1342736" cy="71429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BRÉSIL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pt-BR" sz="700" b="1"/>
                        <a:t>Recife : </a:t>
                      </a:r>
                      <a:r>
                        <a:rPr lang="pt-BR" sz="700" b="0"/>
                        <a:t>UFPE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pt-BR" sz="700" b="1"/>
                        <a:t>Rio De Janeiro : </a:t>
                      </a:r>
                      <a:r>
                        <a:rPr lang="pt-BR" sz="700" b="0"/>
                        <a:t>UFRJ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pt-BR" sz="700" b="1"/>
                        <a:t>Uberaba : </a:t>
                      </a:r>
                      <a:r>
                        <a:rPr lang="pt-BR" sz="700" b="0"/>
                        <a:t>UFTM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pt-BR" sz="700" b="1"/>
                        <a:t>Uberlandia : </a:t>
                      </a:r>
                      <a:r>
                        <a:rPr lang="pt-BR" sz="700" b="0"/>
                        <a:t>UFU</a:t>
                      </a:r>
                      <a:endParaRPr lang="fr-FR" sz="700" b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93" name="Tableau 3"/>
          <p:cNvGraphicFramePr>
            <a:graphicFrameLocks noGrp="1"/>
          </p:cNvGraphicFramePr>
          <p:nvPr/>
        </p:nvGraphicFramePr>
        <p:xfrm>
          <a:off x="2501247" y="4567804"/>
          <a:ext cx="1342736" cy="4674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LIBAN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fr-FR" sz="700" b="1"/>
                        <a:t>Beyrouth : </a:t>
                      </a:r>
                      <a:r>
                        <a:rPr lang="fr-FR" sz="700" b="0"/>
                        <a:t>UL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fr-FR" sz="700" b="1"/>
                        <a:t>Saïda : </a:t>
                      </a:r>
                      <a:r>
                        <a:rPr lang="fr-FR" sz="700" b="0"/>
                        <a:t>IUT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96" name="Tableau 3"/>
          <p:cNvGraphicFramePr>
            <a:graphicFrameLocks noGrp="1"/>
          </p:cNvGraphicFramePr>
          <p:nvPr/>
        </p:nvGraphicFramePr>
        <p:xfrm>
          <a:off x="5989940" y="2564652"/>
          <a:ext cx="1342736" cy="4293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RÉPUBLIQUE TCHÈQUE 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fr-FR" sz="700" b="1" err="1"/>
                        <a:t>Praha</a:t>
                      </a:r>
                      <a:r>
                        <a:rPr lang="fr-FR" sz="700" b="1"/>
                        <a:t> :</a:t>
                      </a:r>
                      <a:br>
                        <a:rPr lang="fr-FR" sz="700" b="1"/>
                      </a:br>
                      <a:r>
                        <a:rPr lang="fr-FR" sz="700" b="0" err="1"/>
                        <a:t>Czech</a:t>
                      </a:r>
                      <a:r>
                        <a:rPr lang="fr-FR" sz="700" b="0"/>
                        <a:t> </a:t>
                      </a:r>
                      <a:r>
                        <a:rPr lang="fr-FR" sz="700" b="0" err="1"/>
                        <a:t>Technical</a:t>
                      </a:r>
                      <a:r>
                        <a:rPr lang="fr-FR" sz="700" b="0"/>
                        <a:t> </a:t>
                      </a:r>
                      <a:r>
                        <a:rPr lang="fr-FR" sz="700" b="0" err="1"/>
                        <a:t>University</a:t>
                      </a:r>
                      <a:endParaRPr lang="fr-FR" sz="700" b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90" name="Tableau 3"/>
          <p:cNvGraphicFramePr>
            <a:graphicFrameLocks noGrp="1"/>
          </p:cNvGraphicFramePr>
          <p:nvPr/>
        </p:nvGraphicFramePr>
        <p:xfrm>
          <a:off x="5764750" y="1181672"/>
          <a:ext cx="1342736" cy="4293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PAYS-BAS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fr-FR" sz="700" b="1"/>
                        <a:t>Arnhem :</a:t>
                      </a:r>
                      <a:br>
                        <a:rPr lang="fr-FR" sz="700" b="1"/>
                      </a:br>
                      <a:r>
                        <a:rPr lang="fr-FR" sz="700" b="0"/>
                        <a:t>HAN </a:t>
                      </a:r>
                      <a:r>
                        <a:rPr lang="fr-FR" sz="700" b="0" err="1"/>
                        <a:t>University</a:t>
                      </a:r>
                      <a:r>
                        <a:rPr lang="fr-FR" sz="700" b="0"/>
                        <a:t> of </a:t>
                      </a:r>
                      <a:r>
                        <a:rPr lang="fr-FR" sz="700" b="0" err="1"/>
                        <a:t>Applied</a:t>
                      </a:r>
                      <a:r>
                        <a:rPr lang="fr-FR" sz="700" b="0"/>
                        <a:t> Sciences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9B8C3B97-DFE6-4949-BB68-204F58B01C8E}"/>
              </a:ext>
            </a:extLst>
          </p:cNvPr>
          <p:cNvSpPr txBox="1">
            <a:spLocks noChangeArrowheads="1"/>
          </p:cNvSpPr>
          <p:nvPr/>
        </p:nvSpPr>
        <p:spPr>
          <a:xfrm>
            <a:off x="7561783" y="2833564"/>
            <a:ext cx="4277127" cy="3194908"/>
          </a:xfrm>
          <a:prstGeom prst="rect">
            <a:avLst/>
          </a:prstGeom>
          <a:solidFill>
            <a:srgbClr val="FFFFFF"/>
          </a:solidFill>
        </p:spPr>
        <p:txBody>
          <a:bodyPr lIns="180000" tIns="46800" rIns="180000" bIns="46800"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Calibri" pitchFamily="34" charset="0"/>
              <a:buChar char="⁄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36575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7473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4778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800"/>
              </a:spcBef>
            </a:pPr>
            <a:r>
              <a:rPr lang="fr-FR" altLang="fr-FR" sz="2400" b="1" dirty="0"/>
              <a:t>Ouverture au monde (semestre international)</a:t>
            </a:r>
          </a:p>
          <a:p>
            <a:pPr eaLnBrk="1" hangingPunct="1">
              <a:lnSpc>
                <a:spcPct val="100000"/>
              </a:lnSpc>
              <a:spcBef>
                <a:spcPts val="1800"/>
              </a:spcBef>
            </a:pPr>
            <a:r>
              <a:rPr lang="fr-FR" altLang="fr-FR" sz="2400" b="1" dirty="0"/>
              <a:t>Confronter les approches scientifiques </a:t>
            </a:r>
          </a:p>
          <a:p>
            <a:pPr eaLnBrk="1" hangingPunct="1">
              <a:lnSpc>
                <a:spcPct val="100000"/>
              </a:lnSpc>
              <a:spcBef>
                <a:spcPts val="1800"/>
              </a:spcBef>
            </a:pPr>
            <a:r>
              <a:rPr lang="fr-FR" altLang="fr-FR" sz="2400" b="1" dirty="0"/>
              <a:t>Se préparer à travailler dans des équipes internationales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5B01F95-2ACB-46B8-B7C2-B3710823202A}"/>
              </a:ext>
            </a:extLst>
          </p:cNvPr>
          <p:cNvGrpSpPr>
            <a:grpSpLocks/>
          </p:cNvGrpSpPr>
          <p:nvPr/>
        </p:nvGrpSpPr>
        <p:grpSpPr bwMode="auto">
          <a:xfrm>
            <a:off x="8485546" y="371261"/>
            <a:ext cx="2347473" cy="1255870"/>
            <a:chOff x="9010167" y="3057680"/>
            <a:chExt cx="2346985" cy="1256151"/>
          </a:xfrm>
        </p:grpSpPr>
        <p:sp>
          <p:nvSpPr>
            <p:cNvPr id="34" name="Rectangle 1694">
              <a:extLst>
                <a:ext uri="{FF2B5EF4-FFF2-40B4-BE49-F238E27FC236}">
                  <a16:creationId xmlns:a16="http://schemas.microsoft.com/office/drawing/2014/main" id="{4AD60085-BE3F-4CB8-BC62-907E8AF20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3353" y="3611943"/>
              <a:ext cx="2193799" cy="701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fr-FR" sz="4400" b="1" i="0" u="none" strike="noStrike" kern="1200" cap="none" spc="0" normalizeH="0" baseline="0" noProof="0">
                  <a:ln>
                    <a:noFill/>
                  </a:ln>
                  <a:solidFill>
                    <a:srgbClr val="F4F4F4"/>
                  </a:solidFill>
                  <a:effectLst/>
                  <a:uLnTx/>
                  <a:uFillTx/>
                  <a:latin typeface="Segoe UI" pitchFamily="34" charset="0"/>
                  <a:ea typeface="+mn-ea"/>
                  <a:cs typeface="+mn-cs"/>
                </a:rPr>
                <a:t>accords</a:t>
              </a:r>
              <a:endParaRPr kumimoji="0" lang="fr-FR" altLang="fr-FR" sz="4400" b="1" i="0" u="none" strike="noStrike" kern="120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 1697">
              <a:extLst>
                <a:ext uri="{FF2B5EF4-FFF2-40B4-BE49-F238E27FC236}">
                  <a16:creationId xmlns:a16="http://schemas.microsoft.com/office/drawing/2014/main" id="{B2045831-DBE3-4F72-8322-76DF3C39C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167" y="3057680"/>
              <a:ext cx="1671905" cy="769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vl="0" eaLnBrk="1" hangingPunct="1">
                <a:defRPr/>
              </a:pPr>
              <a:r>
                <a:rPr lang="fr-FR" sz="4400" b="1" dirty="0">
                  <a:solidFill>
                    <a:srgbClr val="EFB6AB"/>
                  </a:solidFill>
                  <a:latin typeface="Segoe UI" pitchFamily="34" charset="0"/>
                </a:rPr>
                <a:t>≃100</a:t>
              </a:r>
              <a:r>
                <a:rPr kumimoji="0" lang="fr-FR" alt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4F4F4"/>
                  </a:solidFill>
                  <a:effectLst/>
                  <a:uLnTx/>
                  <a:uFillTx/>
                  <a:latin typeface="Segoe UI" pitchFamily="34" charset="0"/>
                  <a:ea typeface="+mn-ea"/>
                  <a:cs typeface="+mn-cs"/>
                </a:rPr>
                <a:t> </a:t>
              </a:r>
              <a:r>
                <a:rPr kumimoji="0" lang="fr-FR" alt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4F4F4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Rectangle 1698">
              <a:extLst>
                <a:ext uri="{FF2B5EF4-FFF2-40B4-BE49-F238E27FC236}">
                  <a16:creationId xmlns:a16="http://schemas.microsoft.com/office/drawing/2014/main" id="{716371FE-E4F3-4310-8DDD-83AD0E747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3856" y="3596626"/>
              <a:ext cx="184693" cy="277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2" grpId="0" animBg="1"/>
      <p:bldP spid="1689" grpId="0" animBg="1"/>
      <p:bldP spid="1694" grpId="0" animBg="1"/>
      <p:bldP spid="1705" grpId="0" animBg="1"/>
      <p:bldP spid="170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9F6FBB-FDAA-44AE-B15B-DE85B0D94D26}"/>
              </a:ext>
            </a:extLst>
          </p:cNvPr>
          <p:cNvSpPr/>
          <p:nvPr/>
        </p:nvSpPr>
        <p:spPr>
          <a:xfrm>
            <a:off x="0" y="-193964"/>
            <a:ext cx="13009418" cy="7453746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space réservé du contenu 2"/>
          <p:cNvSpPr>
            <a:spLocks noGrp="1" noChangeArrowheads="1"/>
          </p:cNvSpPr>
          <p:nvPr>
            <p:ph sz="half" idx="1"/>
          </p:nvPr>
        </p:nvSpPr>
        <p:spPr>
          <a:xfrm>
            <a:off x="0" y="1255594"/>
            <a:ext cx="6497782" cy="4503761"/>
          </a:xfrm>
          <a:solidFill>
            <a:schemeClr val="bg1">
              <a:lumMod val="90000"/>
            </a:schemeClr>
          </a:solidFill>
        </p:spPr>
        <p:txBody>
          <a:bodyPr lIns="180000" tIns="46800" rIns="72000" bIns="46800" anchor="ctr"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fr-FR" altLang="fr-FR" b="1" dirty="0"/>
              <a:t>44 élèves IETA /an </a:t>
            </a:r>
          </a:p>
          <a:p>
            <a:pPr marL="449263" lvl="1" indent="-141288" eaLnBrk="1" hangingPunct="1">
              <a:lnSpc>
                <a:spcPct val="80000"/>
              </a:lnSpc>
              <a:spcBef>
                <a:spcPts val="300"/>
              </a:spcBef>
            </a:pPr>
            <a:r>
              <a:rPr lang="fr-FR" altLang="fr-FR" dirty="0"/>
              <a:t>1 année d’immersion auprès des forces (année 0)</a:t>
            </a:r>
          </a:p>
          <a:p>
            <a:pPr marL="449263" lvl="1" indent="-141288" eaLnBrk="1" hangingPunct="1">
              <a:lnSpc>
                <a:spcPct val="80000"/>
              </a:lnSpc>
              <a:spcBef>
                <a:spcPct val="0"/>
              </a:spcBef>
            </a:pPr>
            <a:r>
              <a:rPr lang="fr-FR" altLang="fr-FR" dirty="0"/>
              <a:t>3 ans de formation d’ingénieur commune avec les élèves civils</a:t>
            </a:r>
          </a:p>
          <a:p>
            <a:pPr marL="449263" lvl="1" indent="-141288" eaLnBrk="1" hangingPunct="1">
              <a:lnSpc>
                <a:spcPct val="80000"/>
              </a:lnSpc>
              <a:spcBef>
                <a:spcPct val="0"/>
              </a:spcBef>
            </a:pPr>
            <a:r>
              <a:rPr lang="fr-FR" altLang="fr-FR" dirty="0"/>
              <a:t>6 années minimum de service à la DGA &amp; au Ministère des Armées</a:t>
            </a:r>
            <a:endParaRPr lang="fr-FR" altLang="fr-FR" sz="1600" dirty="0"/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fr-FR" altLang="fr-FR" dirty="0"/>
              <a:t>4 années d’études </a:t>
            </a:r>
            <a:r>
              <a:rPr lang="fr-FR" altLang="fr-FR" b="1" dirty="0"/>
              <a:t>rémunérées</a:t>
            </a:r>
            <a:endParaRPr lang="fr-FR" altLang="fr-FR" sz="1600" dirty="0"/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fr-FR" altLang="fr-FR" dirty="0"/>
              <a:t>Voies </a:t>
            </a:r>
            <a:r>
              <a:rPr lang="fr-FR" altLang="fr-FR" b="1" dirty="0"/>
              <a:t>d’expertise complémentaires</a:t>
            </a:r>
            <a:endParaRPr lang="fr-FR" altLang="fr-FR" b="1" dirty="0">
              <a:cs typeface="Calibri"/>
            </a:endParaRP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altLang="fr-FR" dirty="0"/>
              <a:t>Construction aéronautique et diplôme d’ingénieur à l’ISAE-SUPAÉRO </a:t>
            </a:r>
            <a:r>
              <a:rPr lang="fr-FR" altLang="fr-FR" sz="1800" i="1" dirty="0"/>
              <a:t>(en 2</a:t>
            </a:r>
            <a:r>
              <a:rPr lang="fr-FR" altLang="fr-FR" sz="1800" i="1" baseline="30000" dirty="0"/>
              <a:t>e</a:t>
            </a:r>
            <a:r>
              <a:rPr lang="fr-FR" altLang="fr-FR" sz="1800" i="1" dirty="0"/>
              <a:t> et 3</a:t>
            </a:r>
            <a:r>
              <a:rPr lang="fr-FR" altLang="fr-FR" sz="1800" i="1" baseline="30000" dirty="0"/>
              <a:t>e</a:t>
            </a:r>
            <a:r>
              <a:rPr lang="fr-FR" altLang="fr-FR" sz="1800" i="1" dirty="0"/>
              <a:t> année)</a:t>
            </a:r>
            <a:endParaRPr lang="fr-FR" altLang="fr-FR" i="1" dirty="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altLang="fr-FR" dirty="0"/>
              <a:t>Parcours de 3</a:t>
            </a:r>
            <a:r>
              <a:rPr lang="fr-FR" altLang="fr-FR" baseline="30000" dirty="0"/>
              <a:t>e</a:t>
            </a:r>
            <a:r>
              <a:rPr lang="fr-FR" altLang="fr-FR" dirty="0"/>
              <a:t> année avec l’École polytechnique /ENSTA Paris </a:t>
            </a:r>
            <a:r>
              <a:rPr lang="fr-FR" altLang="fr-FR" sz="1800" i="1" dirty="0"/>
              <a:t>(</a:t>
            </a:r>
            <a:r>
              <a:rPr lang="fr-FR" altLang="fr-FR" i="1" dirty="0"/>
              <a:t>bio-chimie-informatique)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fr-FR" altLang="fr-FR" dirty="0"/>
              <a:t>Une </a:t>
            </a:r>
            <a:r>
              <a:rPr lang="fr-FR" altLang="fr-FR" b="1" dirty="0"/>
              <a:t>rapide évolution de carrière </a:t>
            </a:r>
          </a:p>
        </p:txBody>
      </p:sp>
      <p:sp>
        <p:nvSpPr>
          <p:cNvPr id="32772" name="Titre 1"/>
          <p:cNvSpPr>
            <a:spLocks noGrp="1" noChangeArrowheads="1"/>
          </p:cNvSpPr>
          <p:nvPr>
            <p:ph type="title"/>
          </p:nvPr>
        </p:nvSpPr>
        <p:spPr>
          <a:xfrm>
            <a:off x="241299" y="225425"/>
            <a:ext cx="7544955" cy="1325563"/>
          </a:xfrm>
        </p:spPr>
        <p:txBody>
          <a:bodyPr/>
          <a:lstStyle/>
          <a:p>
            <a:pPr eaLnBrk="1" hangingPunct="1">
              <a:tabLst>
                <a:tab pos="2597150" algn="l"/>
              </a:tabLst>
            </a:pPr>
            <a:r>
              <a:rPr altLang="fr-FR" dirty="0">
                <a:solidFill>
                  <a:schemeClr val="accent1"/>
                </a:solidFill>
              </a:rPr>
              <a:t>IETA</a:t>
            </a:r>
            <a:r>
              <a:rPr lang="fr-FR" altLang="fr-FR" dirty="0">
                <a:solidFill>
                  <a:schemeClr val="accent1"/>
                </a:solidFill>
              </a:rPr>
              <a:t>, INNOVER POUR LA DÉFENSE</a:t>
            </a:r>
            <a:endParaRPr altLang="fr-FR" dirty="0">
              <a:solidFill>
                <a:schemeClr val="accent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669A47-42DB-45C1-A60F-725003D531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848" y="656456"/>
            <a:ext cx="7577242" cy="59761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6161682-6D6C-499D-B3EC-C94701C7B5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693" y="2883097"/>
            <a:ext cx="1059051" cy="109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1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84942" y="214114"/>
            <a:ext cx="8351838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6699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4A5A76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tabLst>
                <a:tab pos="2597150" algn="l"/>
              </a:tabLst>
            </a:pPr>
            <a:r>
              <a:rPr lang="en-US" altLang="fr-FR" b="1" dirty="0">
                <a:solidFill>
                  <a:srgbClr val="005E6A"/>
                </a:solidFill>
                <a:latin typeface="Segoe UI" panose="020B0502040204020203" pitchFamily="34" charset="0"/>
                <a:ea typeface="+mj-ea"/>
                <a:cs typeface="+mj-cs"/>
              </a:rPr>
              <a:t>120 places civils + 44 IETA = 164 places   </a:t>
            </a:r>
            <a:endParaRPr lang="fr-FR" altLang="fr-FR" b="1" dirty="0">
              <a:solidFill>
                <a:srgbClr val="005E6A"/>
              </a:solidFill>
              <a:latin typeface="Segoe UI" panose="020B0502040204020203" pitchFamily="34" charset="0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0646" y="214114"/>
            <a:ext cx="215423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BC0F7A0-3365-4335-96A9-184494B184B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67610" y="1319322"/>
            <a:ext cx="5420572" cy="3668314"/>
          </a:xfrm>
          <a:solidFill>
            <a:srgbClr val="FFFFFF"/>
          </a:solidFill>
        </p:spPr>
        <p:txBody>
          <a:bodyPr lIns="180000" tIns="46800" rIns="180000" bIns="46800" anchor="ctr">
            <a:noAutofit/>
          </a:bodyPr>
          <a:lstStyle/>
          <a:p>
            <a:pPr eaLnBrk="1" hangingPunct="1">
              <a:spcBef>
                <a:spcPts val="500"/>
              </a:spcBef>
            </a:pPr>
            <a:r>
              <a:rPr lang="fr-FR" altLang="fr-FR" b="1" dirty="0"/>
              <a:t>Banque de notes du Mines-Ponts</a:t>
            </a:r>
          </a:p>
          <a:p>
            <a:pPr eaLnBrk="1" hangingPunct="1">
              <a:spcBef>
                <a:spcPts val="500"/>
              </a:spcBef>
            </a:pPr>
            <a:r>
              <a:rPr lang="fr-FR" altLang="fr-FR" b="1" dirty="0"/>
              <a:t>2 vœux à classer pour intégrer l’ENSTA Bretagne: </a:t>
            </a:r>
          </a:p>
          <a:p>
            <a:pPr lvl="1">
              <a:spcBef>
                <a:spcPct val="20000"/>
              </a:spcBef>
              <a:buFontTx/>
              <a:buChar char="-"/>
              <a:defRPr/>
            </a:pPr>
            <a:r>
              <a:rPr lang="fr-FR" altLang="fr-FR" sz="2400" dirty="0"/>
              <a:t>ENSTA Bretagne civil</a:t>
            </a:r>
          </a:p>
          <a:p>
            <a:pPr lvl="1">
              <a:spcBef>
                <a:spcPct val="20000"/>
              </a:spcBef>
              <a:buFontTx/>
              <a:buChar char="-"/>
              <a:defRPr/>
            </a:pPr>
            <a:r>
              <a:rPr lang="fr-FR" altLang="fr-FR" sz="2400" dirty="0"/>
              <a:t>ENSTA Bretagne militaire</a:t>
            </a:r>
            <a:endParaRPr lang="fr-FR" altLang="fr-FR" sz="2400" b="1" dirty="0"/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fr-FR" altLang="fr-FR" b="1" dirty="0"/>
              <a:t>juin / juillet : </a:t>
            </a:r>
            <a:r>
              <a:rPr lang="fr-FR" altLang="fr-FR" dirty="0"/>
              <a:t>Oraux Mines-Télécom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fr-FR" altLang="fr-FR" b="1" dirty="0"/>
              <a:t>De février à fin juillet : </a:t>
            </a:r>
            <a:r>
              <a:rPr lang="fr-FR" altLang="fr-FR" dirty="0"/>
              <a:t>liste des vœux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3FCAA55-2AF6-4084-BC31-0F04E748D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964315"/>
              </p:ext>
            </p:extLst>
          </p:nvPr>
        </p:nvGraphicFramePr>
        <p:xfrm>
          <a:off x="6524174" y="1319322"/>
          <a:ext cx="4961244" cy="4748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6944">
                  <a:extLst>
                    <a:ext uri="{9D8B030D-6E8A-4147-A177-3AD203B41FA5}">
                      <a16:colId xmlns:a16="http://schemas.microsoft.com/office/drawing/2014/main" val="240569831"/>
                    </a:ext>
                  </a:extLst>
                </a:gridCol>
                <a:gridCol w="1346944">
                  <a:extLst>
                    <a:ext uri="{9D8B030D-6E8A-4147-A177-3AD203B41FA5}">
                      <a16:colId xmlns:a16="http://schemas.microsoft.com/office/drawing/2014/main" val="3006782073"/>
                    </a:ext>
                  </a:extLst>
                </a:gridCol>
                <a:gridCol w="2267356">
                  <a:extLst>
                    <a:ext uri="{9D8B030D-6E8A-4147-A177-3AD203B41FA5}">
                      <a16:colId xmlns:a16="http://schemas.microsoft.com/office/drawing/2014/main" val="1085791477"/>
                    </a:ext>
                  </a:extLst>
                </a:gridCol>
              </a:tblGrid>
              <a:tr h="4972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ÉPREUVES</a:t>
                      </a:r>
                      <a:endParaRPr lang="fr-FR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3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CIVILS</a:t>
                      </a:r>
                      <a:endParaRPr lang="fr-FR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3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IETA (MILITAIRES)</a:t>
                      </a:r>
                      <a:endParaRPr lang="fr-FR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3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861427"/>
                  </a:ext>
                </a:extLst>
              </a:tr>
              <a:tr h="621525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i="0" u="none" strike="noStrike" dirty="0">
                          <a:solidFill>
                            <a:srgbClr val="005E6A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i="0" u="none" strike="noStrike" dirty="0">
                          <a:solidFill>
                            <a:srgbClr val="005E6A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781436"/>
                  </a:ext>
                </a:extLst>
              </a:tr>
              <a:tr h="621525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MPI</a:t>
                      </a:r>
                      <a:endParaRPr lang="fr-F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i="0" u="none" strike="noStrike" dirty="0">
                          <a:solidFill>
                            <a:srgbClr val="005E6A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i="0" u="none" strike="noStrike" dirty="0">
                          <a:solidFill>
                            <a:srgbClr val="005E6A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568297"/>
                  </a:ext>
                </a:extLst>
              </a:tr>
              <a:tr h="621525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PC</a:t>
                      </a:r>
                      <a:endParaRPr lang="fr-F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u="none" strike="noStrike" dirty="0">
                          <a:solidFill>
                            <a:srgbClr val="005E6A"/>
                          </a:solidFill>
                          <a:effectLst/>
                        </a:rPr>
                        <a:t>18</a:t>
                      </a:r>
                      <a:endParaRPr lang="fr-FR" sz="3200" b="1" i="0" u="none" strike="noStrike" dirty="0">
                        <a:solidFill>
                          <a:srgbClr val="005E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i="0" u="none" strike="noStrike" dirty="0">
                          <a:solidFill>
                            <a:srgbClr val="005E6A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397321"/>
                  </a:ext>
                </a:extLst>
              </a:tr>
              <a:tr h="621525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PSI</a:t>
                      </a:r>
                      <a:endParaRPr lang="fr-F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u="none" strike="noStrike" dirty="0">
                          <a:solidFill>
                            <a:srgbClr val="005E6A"/>
                          </a:solidFill>
                          <a:effectLst/>
                        </a:rPr>
                        <a:t>43</a:t>
                      </a:r>
                      <a:endParaRPr lang="fr-FR" sz="3200" b="1" i="0" u="none" strike="noStrike" dirty="0">
                        <a:solidFill>
                          <a:srgbClr val="005E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u="none" strike="noStrike" dirty="0">
                          <a:solidFill>
                            <a:srgbClr val="005E6A"/>
                          </a:solidFill>
                          <a:effectLst/>
                        </a:rPr>
                        <a:t>13</a:t>
                      </a:r>
                      <a:endParaRPr lang="fr-FR" sz="3200" b="1" i="0" u="none" strike="noStrike" dirty="0">
                        <a:solidFill>
                          <a:srgbClr val="005E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68179"/>
                  </a:ext>
                </a:extLst>
              </a:tr>
              <a:tr h="621525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PT</a:t>
                      </a:r>
                      <a:endParaRPr lang="fr-F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u="none" strike="noStrike" dirty="0">
                          <a:solidFill>
                            <a:srgbClr val="005E6A"/>
                          </a:solidFill>
                          <a:effectLst/>
                        </a:rPr>
                        <a:t>12</a:t>
                      </a:r>
                      <a:endParaRPr lang="fr-FR" sz="3200" b="1" i="0" u="none" strike="noStrike" dirty="0">
                        <a:solidFill>
                          <a:srgbClr val="005E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i="0" u="none" strike="noStrike" dirty="0">
                          <a:solidFill>
                            <a:srgbClr val="005E6A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65043"/>
                  </a:ext>
                </a:extLst>
              </a:tr>
              <a:tr h="621525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TSI</a:t>
                      </a:r>
                      <a:endParaRPr lang="fr-F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u="none" strike="noStrike" dirty="0">
                          <a:solidFill>
                            <a:srgbClr val="005E6A"/>
                          </a:solidFill>
                          <a:effectLst/>
                        </a:rPr>
                        <a:t>2</a:t>
                      </a:r>
                      <a:endParaRPr lang="fr-FR" sz="3200" b="1" i="0" u="none" strike="noStrike" dirty="0">
                        <a:solidFill>
                          <a:srgbClr val="005E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u="none" strike="noStrike" dirty="0">
                          <a:solidFill>
                            <a:srgbClr val="005E6A"/>
                          </a:solidFill>
                          <a:effectLst/>
                        </a:rPr>
                        <a:t>-</a:t>
                      </a:r>
                      <a:endParaRPr lang="fr-FR" sz="3200" b="1" i="0" u="none" strike="noStrike" dirty="0">
                        <a:solidFill>
                          <a:srgbClr val="005E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066729"/>
                  </a:ext>
                </a:extLst>
              </a:tr>
              <a:tr h="5220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rgbClr val="005E6A"/>
                          </a:solidFill>
                          <a:effectLst/>
                        </a:rPr>
                        <a:t>TOTAL :</a:t>
                      </a:r>
                      <a:endParaRPr lang="fr-FR" sz="2400" b="1" i="0" u="none" strike="noStrike" dirty="0">
                        <a:solidFill>
                          <a:srgbClr val="005E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rgbClr val="ED6B61"/>
                          </a:solidFill>
                          <a:effectLst/>
                        </a:rPr>
                        <a:t>120</a:t>
                      </a:r>
                      <a:endParaRPr lang="fr-FR" sz="2400" b="1" i="0" u="none" strike="noStrike" dirty="0">
                        <a:solidFill>
                          <a:srgbClr val="ED6B6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u="none" strike="noStrike" dirty="0">
                          <a:solidFill>
                            <a:srgbClr val="ED6B61"/>
                          </a:solidFill>
                          <a:effectLst/>
                        </a:rPr>
                        <a:t>44</a:t>
                      </a:r>
                      <a:endParaRPr lang="fr-FR" sz="2400" b="1" i="0" u="none" strike="noStrike" dirty="0">
                        <a:solidFill>
                          <a:srgbClr val="ED6B6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840756"/>
                  </a:ext>
                </a:extLst>
              </a:tr>
            </a:tbl>
          </a:graphicData>
        </a:graphic>
      </p:graphicFrame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B7075A0-B17A-4AA6-B479-3F3BC12B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19" y="5224880"/>
            <a:ext cx="6196426" cy="62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0" tIns="46800" rIns="180000" bIns="46800" numCol="1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Calibri" pitchFamily="34" charset="0"/>
              <a:buChar char="⁄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36575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7473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4778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500"/>
              </a:spcBef>
              <a:buNone/>
            </a:pPr>
            <a:r>
              <a:rPr lang="fr-FR" altLang="fr-FR" b="1" dirty="0"/>
              <a:t>Une question ? </a:t>
            </a:r>
            <a:r>
              <a:rPr lang="fr-FR" altLang="fr-FR" b="1" dirty="0">
                <a:solidFill>
                  <a:srgbClr val="ED6B61"/>
                </a:solidFill>
              </a:rPr>
              <a:t>admission@ensta-bretagne.fr</a:t>
            </a:r>
            <a:endParaRPr lang="fr-FR" altLang="fr-FR" dirty="0">
              <a:solidFill>
                <a:srgbClr val="ED6B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241300" y="225425"/>
            <a:ext cx="11722100" cy="1325563"/>
          </a:xfrm>
        </p:spPr>
        <p:txBody>
          <a:bodyPr/>
          <a:lstStyle/>
          <a:p>
            <a:pPr eaLnBrk="1" hangingPunct="1"/>
            <a:r>
              <a:rPr lang="fr-FR" dirty="0"/>
              <a:t>FORMER DES INGÉNIEURS</a:t>
            </a:r>
            <a:endParaRPr alt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0D88716-CAB6-43E3-943C-D2AB050CB85D}"/>
              </a:ext>
            </a:extLst>
          </p:cNvPr>
          <p:cNvSpPr txBox="1">
            <a:spLocks/>
          </p:cNvSpPr>
          <p:nvPr/>
        </p:nvSpPr>
        <p:spPr bwMode="auto">
          <a:xfrm>
            <a:off x="4493924" y="1930381"/>
            <a:ext cx="7712364" cy="391160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180000" tIns="46800" rIns="18000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Calibri" pitchFamily="34" charset="0"/>
              <a:buChar char="⁄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36575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7473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4778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 dirty="0"/>
              <a:t>Depuis 1819 : l’une des premières écoles d’ingénieurs en France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 dirty="0"/>
              <a:t>Pluridisciplinarité rare ouvrant sur un grand choix de métiers et carrières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 dirty="0"/>
              <a:t>Dualité civile-militaire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 dirty="0"/>
              <a:t>Forte notoriété auprès des entreprises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 dirty="0"/>
              <a:t>Rayonnement international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 dirty="0"/>
              <a:t>Centre de recherche et laboratoires à fort rayonnement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E78BD42-66A9-41F0-BCF1-D4BF5021847F}"/>
              </a:ext>
            </a:extLst>
          </p:cNvPr>
          <p:cNvSpPr txBox="1"/>
          <p:nvPr/>
        </p:nvSpPr>
        <p:spPr>
          <a:xfrm>
            <a:off x="241300" y="726228"/>
            <a:ext cx="1162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5E6A"/>
                </a:solidFill>
              </a:rPr>
              <a:t>Etablissement public sous tutelle de la Direction Générale de l’Armement, Ministère des Armées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55373E1-2EF1-48DA-87A7-3B4A99418B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425" y="563047"/>
            <a:ext cx="1158340" cy="47552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6237834-7A52-441E-858D-933E0ADC5F8F}"/>
              </a:ext>
            </a:extLst>
          </p:cNvPr>
          <p:cNvGrpSpPr/>
          <p:nvPr/>
        </p:nvGrpSpPr>
        <p:grpSpPr>
          <a:xfrm>
            <a:off x="346796" y="1930382"/>
            <a:ext cx="3911601" cy="3911601"/>
            <a:chOff x="332508" y="1258867"/>
            <a:chExt cx="3911601" cy="391160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88C944C-F933-4453-A2D0-2F7AC2B80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508" y="1258867"/>
              <a:ext cx="3911601" cy="3911601"/>
            </a:xfrm>
            <a:prstGeom prst="rect">
              <a:avLst/>
            </a:prstGeom>
          </p:spPr>
        </p:pic>
        <p:pic>
          <p:nvPicPr>
            <p:cNvPr id="12" name="Image 12">
              <a:extLst>
                <a:ext uri="{FF2B5EF4-FFF2-40B4-BE49-F238E27FC236}">
                  <a16:creationId xmlns:a16="http://schemas.microsoft.com/office/drawing/2014/main" id="{67AA6101-1ED9-43EB-AB2D-DCBAEC0A2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2508" y="3228314"/>
              <a:ext cx="1927897" cy="191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3555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7F90C77-3FF3-4FF8-B9FA-085B140167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95249" y="-1280822"/>
            <a:ext cx="12287249" cy="8191499"/>
          </a:xfrm>
          <a:prstGeom prst="rect">
            <a:avLst/>
          </a:prstGeom>
        </p:spPr>
      </p:pic>
      <p:grpSp>
        <p:nvGrpSpPr>
          <p:cNvPr id="6151" name="Groupe 59"/>
          <p:cNvGrpSpPr>
            <a:grpSpLocks/>
          </p:cNvGrpSpPr>
          <p:nvPr/>
        </p:nvGrpSpPr>
        <p:grpSpPr bwMode="auto">
          <a:xfrm>
            <a:off x="-2819400" y="322263"/>
            <a:ext cx="11010900" cy="8631237"/>
            <a:chOff x="-2819400" y="322729"/>
            <a:chExt cx="11010900" cy="8630771"/>
          </a:xfrm>
        </p:grpSpPr>
        <p:grpSp>
          <p:nvGrpSpPr>
            <p:cNvPr id="6175" name="Groupe 40"/>
            <p:cNvGrpSpPr>
              <a:grpSpLocks/>
            </p:cNvGrpSpPr>
            <p:nvPr/>
          </p:nvGrpSpPr>
          <p:grpSpPr bwMode="auto">
            <a:xfrm>
              <a:off x="-2819400" y="762000"/>
              <a:ext cx="8191500" cy="8191500"/>
              <a:chOff x="-13277850" y="-4191000"/>
              <a:chExt cx="11925300" cy="11925300"/>
            </a:xfrm>
          </p:grpSpPr>
          <p:grpSp>
            <p:nvGrpSpPr>
              <p:cNvPr id="6178" name="Groupe 41"/>
              <p:cNvGrpSpPr>
                <a:grpSpLocks/>
              </p:cNvGrpSpPr>
              <p:nvPr/>
            </p:nvGrpSpPr>
            <p:grpSpPr bwMode="auto">
              <a:xfrm>
                <a:off x="-13277850" y="-4191000"/>
                <a:ext cx="11925300" cy="11925300"/>
                <a:chOff x="-13277850" y="-4191000"/>
                <a:chExt cx="11925300" cy="11925300"/>
              </a:xfrm>
            </p:grpSpPr>
            <p:sp>
              <p:nvSpPr>
                <p:cNvPr id="44" name="Ellipse 43"/>
                <p:cNvSpPr/>
                <p:nvPr/>
              </p:nvSpPr>
              <p:spPr>
                <a:xfrm>
                  <a:off x="-13277850" y="-4190357"/>
                  <a:ext cx="11925300" cy="1192465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-13012074" y="-3924593"/>
                  <a:ext cx="11393747" cy="11393131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Ellipse 45"/>
                <p:cNvSpPr/>
                <p:nvPr/>
              </p:nvSpPr>
              <p:spPr>
                <a:xfrm>
                  <a:off x="-11010657" y="-1923285"/>
                  <a:ext cx="7390914" cy="7390514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/>
                <p:cNvSpPr/>
                <p:nvPr/>
              </p:nvSpPr>
              <p:spPr>
                <a:xfrm>
                  <a:off x="-10687102" y="-1599747"/>
                  <a:ext cx="6743805" cy="6743440"/>
                </a:xfrm>
                <a:prstGeom prst="ellipse">
                  <a:avLst/>
                </a:prstGeom>
                <a:noFill/>
                <a:ln w="190500">
                  <a:solidFill>
                    <a:schemeClr val="bg1">
                      <a:alpha val="2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Ellipse 47"/>
                <p:cNvSpPr/>
                <p:nvPr/>
              </p:nvSpPr>
              <p:spPr>
                <a:xfrm>
                  <a:off x="-10153237" y="-1065912"/>
                  <a:ext cx="5676073" cy="567576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Forme libre : forme 42"/>
              <p:cNvSpPr/>
              <p:nvPr/>
            </p:nvSpPr>
            <p:spPr>
              <a:xfrm rot="20700000">
                <a:off x="-11678566" y="-2933183"/>
                <a:ext cx="8726731" cy="9410310"/>
              </a:xfrm>
              <a:custGeom>
                <a:avLst/>
                <a:gdLst>
                  <a:gd name="connsiteX0" fmla="*/ 4362448 w 8724896"/>
                  <a:gd name="connsiteY0" fmla="*/ 0 h 9410700"/>
                  <a:gd name="connsiteX1" fmla="*/ 4919428 w 8724896"/>
                  <a:gd name="connsiteY1" fmla="*/ 3203909 h 9410700"/>
                  <a:gd name="connsiteX2" fmla="*/ 6915092 w 8724896"/>
                  <a:gd name="connsiteY2" fmla="*/ 1581593 h 9410700"/>
                  <a:gd name="connsiteX3" fmla="*/ 5302220 w 8724896"/>
                  <a:gd name="connsiteY3" fmla="*/ 3565639 h 9410700"/>
                  <a:gd name="connsiteX4" fmla="*/ 8724896 w 8724896"/>
                  <a:gd name="connsiteY4" fmla="*/ 2352675 h 9410700"/>
                  <a:gd name="connsiteX5" fmla="*/ 5887006 w 8724896"/>
                  <a:gd name="connsiteY5" fmla="*/ 4516487 h 9410700"/>
                  <a:gd name="connsiteX6" fmla="*/ 7676318 w 8724896"/>
                  <a:gd name="connsiteY6" fmla="*/ 4705350 h 9410700"/>
                  <a:gd name="connsiteX7" fmla="*/ 5887006 w 8724896"/>
                  <a:gd name="connsiteY7" fmla="*/ 4894214 h 9410700"/>
                  <a:gd name="connsiteX8" fmla="*/ 8724896 w 8724896"/>
                  <a:gd name="connsiteY8" fmla="*/ 7058025 h 9410700"/>
                  <a:gd name="connsiteX9" fmla="*/ 5458438 w 8724896"/>
                  <a:gd name="connsiteY9" fmla="*/ 5900424 h 9410700"/>
                  <a:gd name="connsiteX10" fmla="*/ 6858054 w 8724896"/>
                  <a:gd name="connsiteY10" fmla="*/ 7638832 h 9410700"/>
                  <a:gd name="connsiteX11" fmla="*/ 4939066 w 8724896"/>
                  <a:gd name="connsiteY11" fmla="*/ 6093828 h 9410700"/>
                  <a:gd name="connsiteX12" fmla="*/ 4362448 w 8724896"/>
                  <a:gd name="connsiteY12" fmla="*/ 9410700 h 9410700"/>
                  <a:gd name="connsiteX13" fmla="*/ 3785174 w 8724896"/>
                  <a:gd name="connsiteY13" fmla="*/ 6090052 h 9410700"/>
                  <a:gd name="connsiteX14" fmla="*/ 1809804 w 8724896"/>
                  <a:gd name="connsiteY14" fmla="*/ 7695870 h 9410700"/>
                  <a:gd name="connsiteX15" fmla="*/ 3270532 w 8724896"/>
                  <a:gd name="connsiteY15" fmla="*/ 5898980 h 9410700"/>
                  <a:gd name="connsiteX16" fmla="*/ 0 w 8724896"/>
                  <a:gd name="connsiteY16" fmla="*/ 7058025 h 9410700"/>
                  <a:gd name="connsiteX17" fmla="*/ 2837890 w 8724896"/>
                  <a:gd name="connsiteY17" fmla="*/ 4894214 h 9410700"/>
                  <a:gd name="connsiteX18" fmla="*/ 1048577 w 8724896"/>
                  <a:gd name="connsiteY18" fmla="*/ 4705350 h 9410700"/>
                  <a:gd name="connsiteX19" fmla="*/ 2837890 w 8724896"/>
                  <a:gd name="connsiteY19" fmla="*/ 4516487 h 9410700"/>
                  <a:gd name="connsiteX20" fmla="*/ 0 w 8724896"/>
                  <a:gd name="connsiteY20" fmla="*/ 2352675 h 9410700"/>
                  <a:gd name="connsiteX21" fmla="*/ 3416558 w 8724896"/>
                  <a:gd name="connsiteY21" fmla="*/ 3563470 h 9410700"/>
                  <a:gd name="connsiteX22" fmla="*/ 1866842 w 8724896"/>
                  <a:gd name="connsiteY22" fmla="*/ 1638631 h 9410700"/>
                  <a:gd name="connsiteX23" fmla="*/ 3806148 w 8724896"/>
                  <a:gd name="connsiteY23" fmla="*/ 3199994 h 941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724896" h="9410700">
                    <a:moveTo>
                      <a:pt x="4362448" y="0"/>
                    </a:moveTo>
                    <a:lnTo>
                      <a:pt x="4919428" y="3203909"/>
                    </a:lnTo>
                    <a:lnTo>
                      <a:pt x="6915092" y="1581593"/>
                    </a:lnTo>
                    <a:lnTo>
                      <a:pt x="5302220" y="3565639"/>
                    </a:lnTo>
                    <a:lnTo>
                      <a:pt x="8724896" y="2352675"/>
                    </a:lnTo>
                    <a:lnTo>
                      <a:pt x="5887006" y="4516487"/>
                    </a:lnTo>
                    <a:lnTo>
                      <a:pt x="7676318" y="4705350"/>
                    </a:lnTo>
                    <a:lnTo>
                      <a:pt x="5887006" y="4894214"/>
                    </a:lnTo>
                    <a:lnTo>
                      <a:pt x="8724896" y="7058025"/>
                    </a:lnTo>
                    <a:lnTo>
                      <a:pt x="5458438" y="5900424"/>
                    </a:lnTo>
                    <a:lnTo>
                      <a:pt x="6858054" y="7638832"/>
                    </a:lnTo>
                    <a:lnTo>
                      <a:pt x="4939066" y="6093828"/>
                    </a:lnTo>
                    <a:lnTo>
                      <a:pt x="4362448" y="9410700"/>
                    </a:lnTo>
                    <a:lnTo>
                      <a:pt x="3785174" y="6090052"/>
                    </a:lnTo>
                    <a:lnTo>
                      <a:pt x="1809804" y="7695870"/>
                    </a:lnTo>
                    <a:lnTo>
                      <a:pt x="3270532" y="5898980"/>
                    </a:lnTo>
                    <a:lnTo>
                      <a:pt x="0" y="7058025"/>
                    </a:lnTo>
                    <a:lnTo>
                      <a:pt x="2837890" y="4894214"/>
                    </a:lnTo>
                    <a:lnTo>
                      <a:pt x="1048577" y="4705350"/>
                    </a:lnTo>
                    <a:lnTo>
                      <a:pt x="2837890" y="4516487"/>
                    </a:lnTo>
                    <a:lnTo>
                      <a:pt x="0" y="2352675"/>
                    </a:lnTo>
                    <a:lnTo>
                      <a:pt x="3416558" y="3563470"/>
                    </a:lnTo>
                    <a:lnTo>
                      <a:pt x="1866842" y="1638631"/>
                    </a:lnTo>
                    <a:lnTo>
                      <a:pt x="3806148" y="3199994"/>
                    </a:lnTo>
                    <a:close/>
                  </a:path>
                </a:pathLst>
              </a:custGeom>
              <a:noFill/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4F4F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2" name="Connecteur droit 51"/>
            <p:cNvCxnSpPr>
              <a:cxnSpLocks/>
            </p:cNvCxnSpPr>
            <p:nvPr/>
          </p:nvCxnSpPr>
          <p:spPr>
            <a:xfrm flipV="1">
              <a:off x="4894263" y="322729"/>
              <a:ext cx="1603375" cy="1323904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Connecteur droit 54"/>
            <p:cNvCxnSpPr>
              <a:cxnSpLocks/>
            </p:cNvCxnSpPr>
            <p:nvPr/>
          </p:nvCxnSpPr>
          <p:spPr>
            <a:xfrm>
              <a:off x="6027738" y="5953287"/>
              <a:ext cx="2163762" cy="471463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-198581" y="2820546"/>
            <a:ext cx="12658436" cy="1645920"/>
          </a:xfrm>
          <a:prstGeom prst="rect">
            <a:avLst/>
          </a:prstGeom>
          <a:gradFill>
            <a:gsLst>
              <a:gs pos="0">
                <a:srgbClr val="01A6AA">
                  <a:alpha val="20000"/>
                </a:srgbClr>
              </a:gs>
              <a:gs pos="10000">
                <a:srgbClr val="01A6AA">
                  <a:alpha val="80000"/>
                </a:srgbClr>
              </a:gs>
              <a:gs pos="50000">
                <a:srgbClr val="01A6AA">
                  <a:alpha val="40000"/>
                </a:srgbClr>
              </a:gs>
              <a:gs pos="39000">
                <a:srgbClr val="01A6AA">
                  <a:alpha val="70000"/>
                </a:srgbClr>
              </a:gs>
              <a:gs pos="100000">
                <a:srgbClr val="01A6AA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5" name="ZoneTexte 4"/>
          <p:cNvSpPr txBox="1">
            <a:spLocks noChangeArrowheads="1"/>
          </p:cNvSpPr>
          <p:nvPr/>
        </p:nvSpPr>
        <p:spPr bwMode="auto">
          <a:xfrm>
            <a:off x="287338" y="2651125"/>
            <a:ext cx="10266362" cy="128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2520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VIE ÉTUDIANTE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RICHE ET STIMULANTE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-194107" y="4442826"/>
            <a:ext cx="12653962" cy="529446"/>
          </a:xfrm>
          <a:prstGeom prst="rect">
            <a:avLst/>
          </a:prstGeom>
          <a:gradFill>
            <a:gsLst>
              <a:gs pos="0">
                <a:srgbClr val="E0735C">
                  <a:alpha val="20000"/>
                </a:srgbClr>
              </a:gs>
              <a:gs pos="10000">
                <a:srgbClr val="E0735C">
                  <a:alpha val="80000"/>
                </a:srgbClr>
              </a:gs>
              <a:gs pos="51000">
                <a:srgbClr val="E0735C">
                  <a:alpha val="40000"/>
                </a:srgbClr>
              </a:gs>
              <a:gs pos="39000">
                <a:srgbClr val="E0735C">
                  <a:alpha val="70000"/>
                </a:srgbClr>
              </a:gs>
              <a:gs pos="100000">
                <a:srgbClr val="E0735C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160" name="Groupe 49"/>
          <p:cNvGrpSpPr>
            <a:grpSpLocks/>
          </p:cNvGrpSpPr>
          <p:nvPr/>
        </p:nvGrpSpPr>
        <p:grpSpPr bwMode="auto">
          <a:xfrm>
            <a:off x="9890125" y="5975350"/>
            <a:ext cx="2063750" cy="663575"/>
            <a:chOff x="0" y="1468794"/>
            <a:chExt cx="12190259" cy="3918670"/>
          </a:xfrm>
        </p:grpSpPr>
        <p:sp>
          <p:nvSpPr>
            <p:cNvPr id="6161" name="Forme libre : forme 50"/>
            <p:cNvSpPr>
              <a:spLocks/>
            </p:cNvSpPr>
            <p:nvPr/>
          </p:nvSpPr>
          <p:spPr bwMode="auto">
            <a:xfrm>
              <a:off x="4576133" y="3922858"/>
              <a:ext cx="780166" cy="1018175"/>
            </a:xfrm>
            <a:custGeom>
              <a:avLst/>
              <a:gdLst>
                <a:gd name="T0" fmla="*/ 577837 w 780166"/>
                <a:gd name="T1" fmla="*/ 485591 h 1018175"/>
                <a:gd name="T2" fmla="*/ 767113 w 780166"/>
                <a:gd name="T3" fmla="*/ 237139 h 1018175"/>
                <a:gd name="T4" fmla="*/ 476890 w 780166"/>
                <a:gd name="T5" fmla="*/ 0 h 1018175"/>
                <a:gd name="T6" fmla="*/ 0 w 780166"/>
                <a:gd name="T7" fmla="*/ 0 h 1018175"/>
                <a:gd name="T8" fmla="*/ 0 w 780166"/>
                <a:gd name="T9" fmla="*/ 1018176 h 1018175"/>
                <a:gd name="T10" fmla="*/ 462095 w 780166"/>
                <a:gd name="T11" fmla="*/ 1018176 h 1018175"/>
                <a:gd name="T12" fmla="*/ 780166 w 780166"/>
                <a:gd name="T13" fmla="*/ 717074 h 1018175"/>
                <a:gd name="T14" fmla="*/ 577837 w 780166"/>
                <a:gd name="T15" fmla="*/ 485591 h 1018175"/>
                <a:gd name="T16" fmla="*/ 453828 w 780166"/>
                <a:gd name="T17" fmla="*/ 854136 h 1018175"/>
                <a:gd name="T18" fmla="*/ 188406 w 780166"/>
                <a:gd name="T19" fmla="*/ 854136 h 1018175"/>
                <a:gd name="T20" fmla="*/ 188406 w 780166"/>
                <a:gd name="T21" fmla="*/ 164039 h 1018175"/>
                <a:gd name="T22" fmla="*/ 464706 w 780166"/>
                <a:gd name="T23" fmla="*/ 164039 h 1018175"/>
                <a:gd name="T24" fmla="*/ 570004 w 780166"/>
                <a:gd name="T25" fmla="*/ 249322 h 1018175"/>
                <a:gd name="T26" fmla="*/ 335041 w 780166"/>
                <a:gd name="T27" fmla="*/ 445996 h 1018175"/>
                <a:gd name="T28" fmla="*/ 335041 w 780166"/>
                <a:gd name="T29" fmla="*/ 567829 h 1018175"/>
                <a:gd name="T30" fmla="*/ 392042 w 780166"/>
                <a:gd name="T31" fmla="*/ 567829 h 1018175"/>
                <a:gd name="T32" fmla="*/ 579142 w 780166"/>
                <a:gd name="T33" fmla="*/ 726647 h 1018175"/>
                <a:gd name="T34" fmla="*/ 453828 w 780166"/>
                <a:gd name="T35" fmla="*/ 854136 h 10181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80166" h="1018175">
                  <a:moveTo>
                    <a:pt x="577837" y="485591"/>
                  </a:moveTo>
                  <a:cubicBezTo>
                    <a:pt x="704021" y="435988"/>
                    <a:pt x="767113" y="352880"/>
                    <a:pt x="767113" y="237139"/>
                  </a:cubicBezTo>
                  <a:cubicBezTo>
                    <a:pt x="767113" y="79191"/>
                    <a:pt x="670517" y="0"/>
                    <a:pt x="476890" y="0"/>
                  </a:cubicBezTo>
                  <a:lnTo>
                    <a:pt x="0" y="0"/>
                  </a:lnTo>
                  <a:lnTo>
                    <a:pt x="0" y="1018176"/>
                  </a:lnTo>
                  <a:lnTo>
                    <a:pt x="462095" y="1018176"/>
                  </a:lnTo>
                  <a:cubicBezTo>
                    <a:pt x="673998" y="1018176"/>
                    <a:pt x="780166" y="917663"/>
                    <a:pt x="780166" y="717074"/>
                  </a:cubicBezTo>
                  <a:cubicBezTo>
                    <a:pt x="779731" y="587844"/>
                    <a:pt x="712288" y="510828"/>
                    <a:pt x="577837" y="485591"/>
                  </a:cubicBezTo>
                  <a:close/>
                  <a:moveTo>
                    <a:pt x="453828" y="854136"/>
                  </a:moveTo>
                  <a:lnTo>
                    <a:pt x="188406" y="854136"/>
                  </a:lnTo>
                  <a:lnTo>
                    <a:pt x="188406" y="164039"/>
                  </a:lnTo>
                  <a:lnTo>
                    <a:pt x="464706" y="164039"/>
                  </a:lnTo>
                  <a:cubicBezTo>
                    <a:pt x="534760" y="164039"/>
                    <a:pt x="570004" y="192757"/>
                    <a:pt x="570004" y="249322"/>
                  </a:cubicBezTo>
                  <a:cubicBezTo>
                    <a:pt x="570004" y="354186"/>
                    <a:pt x="491683" y="419454"/>
                    <a:pt x="335041" y="445996"/>
                  </a:cubicBezTo>
                  <a:lnTo>
                    <a:pt x="335041" y="567829"/>
                  </a:lnTo>
                  <a:lnTo>
                    <a:pt x="392042" y="567829"/>
                  </a:lnTo>
                  <a:cubicBezTo>
                    <a:pt x="516920" y="567829"/>
                    <a:pt x="579142" y="620913"/>
                    <a:pt x="579142" y="726647"/>
                  </a:cubicBezTo>
                  <a:cubicBezTo>
                    <a:pt x="579142" y="811495"/>
                    <a:pt x="537370" y="854136"/>
                    <a:pt x="453828" y="854136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2" name="Forme libre : forme 52"/>
            <p:cNvSpPr>
              <a:spLocks/>
            </p:cNvSpPr>
            <p:nvPr/>
          </p:nvSpPr>
          <p:spPr bwMode="auto">
            <a:xfrm>
              <a:off x="5552537" y="3922858"/>
              <a:ext cx="854136" cy="1017740"/>
            </a:xfrm>
            <a:custGeom>
              <a:avLst/>
              <a:gdLst>
                <a:gd name="T0" fmla="*/ 774510 w 854136"/>
                <a:gd name="T1" fmla="*/ 272819 h 1017740"/>
                <a:gd name="T2" fmla="*/ 462530 w 854136"/>
                <a:gd name="T3" fmla="*/ 0 h 1017740"/>
                <a:gd name="T4" fmla="*/ 0 w 854136"/>
                <a:gd name="T5" fmla="*/ 0 h 1017740"/>
                <a:gd name="T6" fmla="*/ 0 w 854136"/>
                <a:gd name="T7" fmla="*/ 1016435 h 1017740"/>
                <a:gd name="T8" fmla="*/ 192322 w 854136"/>
                <a:gd name="T9" fmla="*/ 1016435 h 1017740"/>
                <a:gd name="T10" fmla="*/ 192322 w 854136"/>
                <a:gd name="T11" fmla="*/ 166215 h 1017740"/>
                <a:gd name="T12" fmla="*/ 450782 w 854136"/>
                <a:gd name="T13" fmla="*/ 166215 h 1017740"/>
                <a:gd name="T14" fmla="*/ 577402 w 854136"/>
                <a:gd name="T15" fmla="*/ 278475 h 1017740"/>
                <a:gd name="T16" fmla="*/ 306758 w 854136"/>
                <a:gd name="T17" fmla="*/ 488637 h 1017740"/>
                <a:gd name="T18" fmla="*/ 306758 w 854136"/>
                <a:gd name="T19" fmla="*/ 574355 h 1017740"/>
                <a:gd name="T20" fmla="*/ 616562 w 854136"/>
                <a:gd name="T21" fmla="*/ 1017741 h 1017740"/>
                <a:gd name="T22" fmla="*/ 854136 w 854136"/>
                <a:gd name="T23" fmla="*/ 1017741 h 1017740"/>
                <a:gd name="T24" fmla="*/ 531714 w 854136"/>
                <a:gd name="T25" fmla="*/ 577836 h 1017740"/>
                <a:gd name="T26" fmla="*/ 774510 w 854136"/>
                <a:gd name="T27" fmla="*/ 272819 h 10177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54136" h="1017740">
                  <a:moveTo>
                    <a:pt x="774510" y="272819"/>
                  </a:moveTo>
                  <a:cubicBezTo>
                    <a:pt x="774510" y="90940"/>
                    <a:pt x="670516" y="0"/>
                    <a:pt x="462530" y="0"/>
                  </a:cubicBezTo>
                  <a:lnTo>
                    <a:pt x="0" y="0"/>
                  </a:lnTo>
                  <a:lnTo>
                    <a:pt x="0" y="1016435"/>
                  </a:lnTo>
                  <a:lnTo>
                    <a:pt x="192322" y="1016435"/>
                  </a:lnTo>
                  <a:lnTo>
                    <a:pt x="192322" y="166215"/>
                  </a:lnTo>
                  <a:lnTo>
                    <a:pt x="450782" y="166215"/>
                  </a:lnTo>
                  <a:cubicBezTo>
                    <a:pt x="535195" y="166215"/>
                    <a:pt x="577402" y="203635"/>
                    <a:pt x="577402" y="278475"/>
                  </a:cubicBezTo>
                  <a:cubicBezTo>
                    <a:pt x="577402" y="387690"/>
                    <a:pt x="487332" y="457744"/>
                    <a:pt x="306758" y="488637"/>
                  </a:cubicBezTo>
                  <a:lnTo>
                    <a:pt x="306758" y="574355"/>
                  </a:lnTo>
                  <a:lnTo>
                    <a:pt x="616562" y="1017741"/>
                  </a:lnTo>
                  <a:lnTo>
                    <a:pt x="854136" y="1017741"/>
                  </a:lnTo>
                  <a:lnTo>
                    <a:pt x="531714" y="577836"/>
                  </a:lnTo>
                  <a:cubicBezTo>
                    <a:pt x="693578" y="497340"/>
                    <a:pt x="774510" y="395522"/>
                    <a:pt x="774510" y="272819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3" name="Forme libre : forme 53"/>
            <p:cNvSpPr>
              <a:spLocks/>
            </p:cNvSpPr>
            <p:nvPr/>
          </p:nvSpPr>
          <p:spPr bwMode="auto">
            <a:xfrm>
              <a:off x="6531987" y="3922858"/>
              <a:ext cx="707066" cy="1018175"/>
            </a:xfrm>
            <a:custGeom>
              <a:avLst/>
              <a:gdLst>
                <a:gd name="T0" fmla="*/ 185361 w 707066"/>
                <a:gd name="T1" fmla="*/ 587409 h 1018175"/>
                <a:gd name="T2" fmla="*/ 672693 w 707066"/>
                <a:gd name="T3" fmla="*/ 587409 h 1018175"/>
                <a:gd name="T4" fmla="*/ 672693 w 707066"/>
                <a:gd name="T5" fmla="*/ 418583 h 1018175"/>
                <a:gd name="T6" fmla="*/ 187536 w 707066"/>
                <a:gd name="T7" fmla="*/ 418583 h 1018175"/>
                <a:gd name="T8" fmla="*/ 187536 w 707066"/>
                <a:gd name="T9" fmla="*/ 162299 h 1018175"/>
                <a:gd name="T10" fmla="*/ 697059 w 707066"/>
                <a:gd name="T11" fmla="*/ 162299 h 1018175"/>
                <a:gd name="T12" fmla="*/ 697059 w 707066"/>
                <a:gd name="T13" fmla="*/ 0 h 1018175"/>
                <a:gd name="T14" fmla="*/ 0 w 707066"/>
                <a:gd name="T15" fmla="*/ 0 h 1018175"/>
                <a:gd name="T16" fmla="*/ 0 w 707066"/>
                <a:gd name="T17" fmla="*/ 1018176 h 1018175"/>
                <a:gd name="T18" fmla="*/ 707066 w 707066"/>
                <a:gd name="T19" fmla="*/ 1018176 h 1018175"/>
                <a:gd name="T20" fmla="*/ 707066 w 707066"/>
                <a:gd name="T21" fmla="*/ 854136 h 1018175"/>
                <a:gd name="T22" fmla="*/ 185361 w 707066"/>
                <a:gd name="T23" fmla="*/ 854136 h 1018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07066" h="1018175">
                  <a:moveTo>
                    <a:pt x="185361" y="587409"/>
                  </a:moveTo>
                  <a:lnTo>
                    <a:pt x="672693" y="587409"/>
                  </a:lnTo>
                  <a:lnTo>
                    <a:pt x="672693" y="418583"/>
                  </a:lnTo>
                  <a:lnTo>
                    <a:pt x="187536" y="418583"/>
                  </a:lnTo>
                  <a:lnTo>
                    <a:pt x="187536" y="162299"/>
                  </a:lnTo>
                  <a:lnTo>
                    <a:pt x="697059" y="162299"/>
                  </a:lnTo>
                  <a:lnTo>
                    <a:pt x="697059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7066" y="1018176"/>
                  </a:lnTo>
                  <a:lnTo>
                    <a:pt x="707066" y="854136"/>
                  </a:lnTo>
                  <a:lnTo>
                    <a:pt x="185361" y="854136"/>
                  </a:lnTo>
                  <a:lnTo>
                    <a:pt x="185361" y="58740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4" name="Forme libre : forme 55"/>
            <p:cNvSpPr>
              <a:spLocks/>
            </p:cNvSpPr>
            <p:nvPr/>
          </p:nvSpPr>
          <p:spPr bwMode="auto">
            <a:xfrm>
              <a:off x="7343047" y="3922858"/>
              <a:ext cx="772334" cy="1018175"/>
            </a:xfrm>
            <a:custGeom>
              <a:avLst/>
              <a:gdLst>
                <a:gd name="T0" fmla="*/ 772334 w 772334"/>
                <a:gd name="T1" fmla="*/ 0 h 1018175"/>
                <a:gd name="T2" fmla="*/ 0 w 772334"/>
                <a:gd name="T3" fmla="*/ 0 h 1018175"/>
                <a:gd name="T4" fmla="*/ 0 w 772334"/>
                <a:gd name="T5" fmla="*/ 164039 h 1018175"/>
                <a:gd name="T6" fmla="*/ 291964 w 772334"/>
                <a:gd name="T7" fmla="*/ 164039 h 1018175"/>
                <a:gd name="T8" fmla="*/ 291964 w 772334"/>
                <a:gd name="T9" fmla="*/ 1018176 h 1018175"/>
                <a:gd name="T10" fmla="*/ 480370 w 772334"/>
                <a:gd name="T11" fmla="*/ 1018176 h 1018175"/>
                <a:gd name="T12" fmla="*/ 480370 w 772334"/>
                <a:gd name="T13" fmla="*/ 164039 h 1018175"/>
                <a:gd name="T14" fmla="*/ 772334 w 772334"/>
                <a:gd name="T15" fmla="*/ 164039 h 1018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2334" h="1018175">
                  <a:moveTo>
                    <a:pt x="772334" y="0"/>
                  </a:moveTo>
                  <a:lnTo>
                    <a:pt x="0" y="0"/>
                  </a:lnTo>
                  <a:lnTo>
                    <a:pt x="0" y="164039"/>
                  </a:lnTo>
                  <a:lnTo>
                    <a:pt x="291964" y="164039"/>
                  </a:lnTo>
                  <a:lnTo>
                    <a:pt x="291964" y="1018176"/>
                  </a:lnTo>
                  <a:lnTo>
                    <a:pt x="480370" y="1018176"/>
                  </a:lnTo>
                  <a:lnTo>
                    <a:pt x="480370" y="164039"/>
                  </a:lnTo>
                  <a:lnTo>
                    <a:pt x="772334" y="164039"/>
                  </a:lnTo>
                  <a:lnTo>
                    <a:pt x="772334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5" name="Forme libre : forme 56"/>
            <p:cNvSpPr>
              <a:spLocks/>
            </p:cNvSpPr>
            <p:nvPr/>
          </p:nvSpPr>
          <p:spPr bwMode="auto">
            <a:xfrm>
              <a:off x="8062732" y="3922858"/>
              <a:ext cx="1076480" cy="1018175"/>
            </a:xfrm>
            <a:custGeom>
              <a:avLst/>
              <a:gdLst>
                <a:gd name="T0" fmla="*/ 432072 w 1076480"/>
                <a:gd name="T1" fmla="*/ 0 h 1018175"/>
                <a:gd name="T2" fmla="*/ 0 w 1076480"/>
                <a:gd name="T3" fmla="*/ 1018176 h 1018175"/>
                <a:gd name="T4" fmla="*/ 193627 w 1076480"/>
                <a:gd name="T5" fmla="*/ 1018176 h 1018175"/>
                <a:gd name="T6" fmla="*/ 529103 w 1076480"/>
                <a:gd name="T7" fmla="*/ 194498 h 1018175"/>
                <a:gd name="T8" fmla="*/ 689227 w 1076480"/>
                <a:gd name="T9" fmla="*/ 576531 h 1018175"/>
                <a:gd name="T10" fmla="*/ 484286 w 1076480"/>
                <a:gd name="T11" fmla="*/ 576531 h 1018175"/>
                <a:gd name="T12" fmla="*/ 419454 w 1076480"/>
                <a:gd name="T13" fmla="*/ 740571 h 1018175"/>
                <a:gd name="T14" fmla="*/ 757540 w 1076480"/>
                <a:gd name="T15" fmla="*/ 740571 h 1018175"/>
                <a:gd name="T16" fmla="*/ 873281 w 1076480"/>
                <a:gd name="T17" fmla="*/ 1018176 h 1018175"/>
                <a:gd name="T18" fmla="*/ 1076481 w 1076480"/>
                <a:gd name="T19" fmla="*/ 1018176 h 1018175"/>
                <a:gd name="T20" fmla="*/ 634837 w 1076480"/>
                <a:gd name="T21" fmla="*/ 0 h 10181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76480" h="1018175">
                  <a:moveTo>
                    <a:pt x="432072" y="0"/>
                  </a:moveTo>
                  <a:lnTo>
                    <a:pt x="0" y="1018176"/>
                  </a:lnTo>
                  <a:lnTo>
                    <a:pt x="193627" y="1018176"/>
                  </a:lnTo>
                  <a:lnTo>
                    <a:pt x="529103" y="194498"/>
                  </a:lnTo>
                  <a:lnTo>
                    <a:pt x="689227" y="576531"/>
                  </a:lnTo>
                  <a:lnTo>
                    <a:pt x="484286" y="576531"/>
                  </a:lnTo>
                  <a:lnTo>
                    <a:pt x="419454" y="740571"/>
                  </a:lnTo>
                  <a:lnTo>
                    <a:pt x="757540" y="740571"/>
                  </a:lnTo>
                  <a:lnTo>
                    <a:pt x="873281" y="1018176"/>
                  </a:lnTo>
                  <a:lnTo>
                    <a:pt x="1076481" y="1018176"/>
                  </a:lnTo>
                  <a:lnTo>
                    <a:pt x="634837" y="0"/>
                  </a:lnTo>
                  <a:lnTo>
                    <a:pt x="432072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6" name="Forme libre : forme 57"/>
            <p:cNvSpPr>
              <a:spLocks/>
            </p:cNvSpPr>
            <p:nvPr/>
          </p:nvSpPr>
          <p:spPr bwMode="auto">
            <a:xfrm>
              <a:off x="9264527" y="3916330"/>
              <a:ext cx="847174" cy="1031664"/>
            </a:xfrm>
            <a:custGeom>
              <a:avLst/>
              <a:gdLst>
                <a:gd name="T0" fmla="*/ 0 w 847174"/>
                <a:gd name="T1" fmla="*/ 501257 h 1031664"/>
                <a:gd name="T2" fmla="*/ 538676 w 847174"/>
                <a:gd name="T3" fmla="*/ 1031665 h 1031664"/>
                <a:gd name="T4" fmla="*/ 846740 w 847174"/>
                <a:gd name="T5" fmla="*/ 977711 h 1031664"/>
                <a:gd name="T6" fmla="*/ 846740 w 847174"/>
                <a:gd name="T7" fmla="*/ 554776 h 1031664"/>
                <a:gd name="T8" fmla="*/ 658333 w 847174"/>
                <a:gd name="T9" fmla="*/ 554776 h 1031664"/>
                <a:gd name="T10" fmla="*/ 658333 w 847174"/>
                <a:gd name="T11" fmla="*/ 851091 h 1031664"/>
                <a:gd name="T12" fmla="*/ 541722 w 847174"/>
                <a:gd name="T13" fmla="*/ 868061 h 1031664"/>
                <a:gd name="T14" fmla="*/ 195803 w 847174"/>
                <a:gd name="T15" fmla="*/ 501692 h 1031664"/>
                <a:gd name="T16" fmla="*/ 562608 w 847174"/>
                <a:gd name="T17" fmla="*/ 163605 h 1031664"/>
                <a:gd name="T18" fmla="*/ 847174 w 847174"/>
                <a:gd name="T19" fmla="*/ 220606 h 1031664"/>
                <a:gd name="T20" fmla="*/ 847174 w 847174"/>
                <a:gd name="T21" fmla="*/ 49604 h 1031664"/>
                <a:gd name="T22" fmla="*/ 548248 w 847174"/>
                <a:gd name="T23" fmla="*/ 1 h 1031664"/>
                <a:gd name="T24" fmla="*/ 0 w 847174"/>
                <a:gd name="T25" fmla="*/ 501257 h 10316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7174" h="1031664">
                  <a:moveTo>
                    <a:pt x="0" y="501257"/>
                  </a:moveTo>
                  <a:cubicBezTo>
                    <a:pt x="0" y="854572"/>
                    <a:pt x="179704" y="1031665"/>
                    <a:pt x="538676" y="1031665"/>
                  </a:cubicBezTo>
                  <a:cubicBezTo>
                    <a:pt x="662249" y="1031665"/>
                    <a:pt x="764937" y="1013825"/>
                    <a:pt x="846740" y="977711"/>
                  </a:cubicBezTo>
                  <a:lnTo>
                    <a:pt x="846740" y="554776"/>
                  </a:lnTo>
                  <a:lnTo>
                    <a:pt x="658333" y="554776"/>
                  </a:lnTo>
                  <a:lnTo>
                    <a:pt x="658333" y="851091"/>
                  </a:lnTo>
                  <a:cubicBezTo>
                    <a:pt x="614822" y="862404"/>
                    <a:pt x="575661" y="868061"/>
                    <a:pt x="541722" y="868061"/>
                  </a:cubicBezTo>
                  <a:cubicBezTo>
                    <a:pt x="311109" y="868061"/>
                    <a:pt x="195803" y="745793"/>
                    <a:pt x="195803" y="501692"/>
                  </a:cubicBezTo>
                  <a:cubicBezTo>
                    <a:pt x="195803" y="276301"/>
                    <a:pt x="318072" y="163605"/>
                    <a:pt x="562608" y="163605"/>
                  </a:cubicBezTo>
                  <a:cubicBezTo>
                    <a:pt x="664425" y="163605"/>
                    <a:pt x="759716" y="182750"/>
                    <a:pt x="847174" y="220606"/>
                  </a:cubicBezTo>
                  <a:lnTo>
                    <a:pt x="847174" y="49604"/>
                  </a:lnTo>
                  <a:cubicBezTo>
                    <a:pt x="759281" y="16535"/>
                    <a:pt x="659639" y="1"/>
                    <a:pt x="548248" y="1"/>
                  </a:cubicBezTo>
                  <a:cubicBezTo>
                    <a:pt x="182749" y="-434"/>
                    <a:pt x="0" y="166651"/>
                    <a:pt x="0" y="501257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7" name="Forme libre : forme 58"/>
            <p:cNvSpPr>
              <a:spLocks/>
            </p:cNvSpPr>
            <p:nvPr/>
          </p:nvSpPr>
          <p:spPr bwMode="auto">
            <a:xfrm>
              <a:off x="10325780" y="3922858"/>
              <a:ext cx="907655" cy="1018175"/>
            </a:xfrm>
            <a:custGeom>
              <a:avLst/>
              <a:gdLst>
                <a:gd name="T0" fmla="*/ 726211 w 907655"/>
                <a:gd name="T1" fmla="*/ 741876 h 1018175"/>
                <a:gd name="T2" fmla="*/ 188841 w 907655"/>
                <a:gd name="T3" fmla="*/ 0 h 1018175"/>
                <a:gd name="T4" fmla="*/ 0 w 907655"/>
                <a:gd name="T5" fmla="*/ 0 h 1018175"/>
                <a:gd name="T6" fmla="*/ 0 w 907655"/>
                <a:gd name="T7" fmla="*/ 1018176 h 1018175"/>
                <a:gd name="T8" fmla="*/ 181444 w 907655"/>
                <a:gd name="T9" fmla="*/ 1018176 h 1018175"/>
                <a:gd name="T10" fmla="*/ 181444 w 907655"/>
                <a:gd name="T11" fmla="*/ 260636 h 1018175"/>
                <a:gd name="T12" fmla="*/ 718814 w 907655"/>
                <a:gd name="T13" fmla="*/ 1018176 h 1018175"/>
                <a:gd name="T14" fmla="*/ 907655 w 907655"/>
                <a:gd name="T15" fmla="*/ 1018176 h 1018175"/>
                <a:gd name="T16" fmla="*/ 907655 w 907655"/>
                <a:gd name="T17" fmla="*/ 0 h 1018175"/>
                <a:gd name="T18" fmla="*/ 726211 w 907655"/>
                <a:gd name="T19" fmla="*/ 0 h 1018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7655" h="1018175">
                  <a:moveTo>
                    <a:pt x="726211" y="741876"/>
                  </a:moveTo>
                  <a:lnTo>
                    <a:pt x="188841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181444" y="1018176"/>
                  </a:lnTo>
                  <a:lnTo>
                    <a:pt x="181444" y="260636"/>
                  </a:lnTo>
                  <a:lnTo>
                    <a:pt x="718814" y="1018176"/>
                  </a:lnTo>
                  <a:lnTo>
                    <a:pt x="907655" y="1018176"/>
                  </a:lnTo>
                  <a:lnTo>
                    <a:pt x="907655" y="0"/>
                  </a:lnTo>
                  <a:lnTo>
                    <a:pt x="726211" y="0"/>
                  </a:lnTo>
                  <a:lnTo>
                    <a:pt x="726211" y="74187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8" name="Forme libre : forme 60"/>
            <p:cNvSpPr>
              <a:spLocks/>
            </p:cNvSpPr>
            <p:nvPr/>
          </p:nvSpPr>
          <p:spPr bwMode="auto">
            <a:xfrm>
              <a:off x="11483628" y="3922858"/>
              <a:ext cx="706631" cy="1018175"/>
            </a:xfrm>
            <a:custGeom>
              <a:avLst/>
              <a:gdLst>
                <a:gd name="T0" fmla="*/ 184925 w 706631"/>
                <a:gd name="T1" fmla="*/ 587409 h 1018175"/>
                <a:gd name="T2" fmla="*/ 672257 w 706631"/>
                <a:gd name="T3" fmla="*/ 587409 h 1018175"/>
                <a:gd name="T4" fmla="*/ 672257 w 706631"/>
                <a:gd name="T5" fmla="*/ 418583 h 1018175"/>
                <a:gd name="T6" fmla="*/ 187101 w 706631"/>
                <a:gd name="T7" fmla="*/ 418583 h 1018175"/>
                <a:gd name="T8" fmla="*/ 187101 w 706631"/>
                <a:gd name="T9" fmla="*/ 162299 h 1018175"/>
                <a:gd name="T10" fmla="*/ 696624 w 706631"/>
                <a:gd name="T11" fmla="*/ 162299 h 1018175"/>
                <a:gd name="T12" fmla="*/ 696624 w 706631"/>
                <a:gd name="T13" fmla="*/ 0 h 1018175"/>
                <a:gd name="T14" fmla="*/ 0 w 706631"/>
                <a:gd name="T15" fmla="*/ 0 h 1018175"/>
                <a:gd name="T16" fmla="*/ 0 w 706631"/>
                <a:gd name="T17" fmla="*/ 1018176 h 1018175"/>
                <a:gd name="T18" fmla="*/ 706632 w 706631"/>
                <a:gd name="T19" fmla="*/ 1018176 h 1018175"/>
                <a:gd name="T20" fmla="*/ 706632 w 706631"/>
                <a:gd name="T21" fmla="*/ 854136 h 1018175"/>
                <a:gd name="T22" fmla="*/ 184925 w 706631"/>
                <a:gd name="T23" fmla="*/ 854136 h 1018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06631" h="1018175">
                  <a:moveTo>
                    <a:pt x="184925" y="587409"/>
                  </a:moveTo>
                  <a:lnTo>
                    <a:pt x="672257" y="587409"/>
                  </a:lnTo>
                  <a:lnTo>
                    <a:pt x="672257" y="418583"/>
                  </a:lnTo>
                  <a:lnTo>
                    <a:pt x="187101" y="418583"/>
                  </a:lnTo>
                  <a:lnTo>
                    <a:pt x="187101" y="162299"/>
                  </a:lnTo>
                  <a:lnTo>
                    <a:pt x="696624" y="162299"/>
                  </a:lnTo>
                  <a:lnTo>
                    <a:pt x="696624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6632" y="1018176"/>
                  </a:lnTo>
                  <a:lnTo>
                    <a:pt x="706632" y="854136"/>
                  </a:lnTo>
                  <a:lnTo>
                    <a:pt x="184925" y="854136"/>
                  </a:lnTo>
                  <a:lnTo>
                    <a:pt x="184925" y="58740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9" name="Forme libre : forme 61"/>
            <p:cNvSpPr>
              <a:spLocks/>
            </p:cNvSpPr>
            <p:nvPr/>
          </p:nvSpPr>
          <p:spPr bwMode="auto">
            <a:xfrm>
              <a:off x="4575698" y="1919575"/>
              <a:ext cx="1178734" cy="1677378"/>
            </a:xfrm>
            <a:custGeom>
              <a:avLst/>
              <a:gdLst>
                <a:gd name="T0" fmla="*/ 1178734 w 1178734"/>
                <a:gd name="T1" fmla="*/ 1370186 h 1677378"/>
                <a:gd name="T2" fmla="*/ 341567 w 1178734"/>
                <a:gd name="T3" fmla="*/ 1370186 h 1677378"/>
                <a:gd name="T4" fmla="*/ 341567 w 1178734"/>
                <a:gd name="T5" fmla="*/ 986412 h 1677378"/>
                <a:gd name="T6" fmla="*/ 1123909 w 1178734"/>
                <a:gd name="T7" fmla="*/ 986412 h 1677378"/>
                <a:gd name="T8" fmla="*/ 1123909 w 1178734"/>
                <a:gd name="T9" fmla="*/ 671387 h 1677378"/>
                <a:gd name="T10" fmla="*/ 345049 w 1178734"/>
                <a:gd name="T11" fmla="*/ 671387 h 1677378"/>
                <a:gd name="T12" fmla="*/ 345049 w 1178734"/>
                <a:gd name="T13" fmla="*/ 305018 h 1677378"/>
                <a:gd name="T14" fmla="*/ 1162635 w 1178734"/>
                <a:gd name="T15" fmla="*/ 305018 h 1677378"/>
                <a:gd name="T16" fmla="*/ 1162635 w 1178734"/>
                <a:gd name="T17" fmla="*/ 0 h 1677378"/>
                <a:gd name="T18" fmla="*/ 0 w 1178734"/>
                <a:gd name="T19" fmla="*/ 0 h 1677378"/>
                <a:gd name="T20" fmla="*/ 0 w 1178734"/>
                <a:gd name="T21" fmla="*/ 1677379 h 1677378"/>
                <a:gd name="T22" fmla="*/ 1178734 w 1178734"/>
                <a:gd name="T23" fmla="*/ 1677379 h 16773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78734" h="1677378">
                  <a:moveTo>
                    <a:pt x="1178734" y="1370186"/>
                  </a:moveTo>
                  <a:lnTo>
                    <a:pt x="341567" y="1370186"/>
                  </a:lnTo>
                  <a:lnTo>
                    <a:pt x="341567" y="986412"/>
                  </a:lnTo>
                  <a:lnTo>
                    <a:pt x="1123909" y="986412"/>
                  </a:lnTo>
                  <a:lnTo>
                    <a:pt x="1123909" y="671387"/>
                  </a:lnTo>
                  <a:lnTo>
                    <a:pt x="345049" y="671387"/>
                  </a:lnTo>
                  <a:lnTo>
                    <a:pt x="345049" y="305018"/>
                  </a:lnTo>
                  <a:lnTo>
                    <a:pt x="1162635" y="305018"/>
                  </a:lnTo>
                  <a:lnTo>
                    <a:pt x="1162635" y="0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1178734" y="1677379"/>
                  </a:lnTo>
                  <a:lnTo>
                    <a:pt x="1178734" y="137018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0" name="Forme libre : forme 62"/>
            <p:cNvSpPr>
              <a:spLocks/>
            </p:cNvSpPr>
            <p:nvPr/>
          </p:nvSpPr>
          <p:spPr bwMode="auto">
            <a:xfrm>
              <a:off x="7818631" y="1908698"/>
              <a:ext cx="1334941" cy="1700440"/>
            </a:xfrm>
            <a:custGeom>
              <a:avLst/>
              <a:gdLst>
                <a:gd name="T0" fmla="*/ 779296 w 1334941"/>
                <a:gd name="T1" fmla="*/ 684440 h 1700440"/>
                <a:gd name="T2" fmla="*/ 523446 w 1334941"/>
                <a:gd name="T3" fmla="*/ 684440 h 1700440"/>
                <a:gd name="T4" fmla="*/ 347224 w 1334941"/>
                <a:gd name="T5" fmla="*/ 524317 h 1700440"/>
                <a:gd name="T6" fmla="*/ 735784 w 1334941"/>
                <a:gd name="T7" fmla="*/ 306758 h 1700440"/>
                <a:gd name="T8" fmla="*/ 1247483 w 1334941"/>
                <a:gd name="T9" fmla="*/ 396827 h 1700440"/>
                <a:gd name="T10" fmla="*/ 1277506 w 1334941"/>
                <a:gd name="T11" fmla="*/ 408140 h 1700440"/>
                <a:gd name="T12" fmla="*/ 1277506 w 1334941"/>
                <a:gd name="T13" fmla="*/ 85718 h 1700440"/>
                <a:gd name="T14" fmla="*/ 1262277 w 1334941"/>
                <a:gd name="T15" fmla="*/ 80932 h 1700440"/>
                <a:gd name="T16" fmla="*/ 735784 w 1334941"/>
                <a:gd name="T17" fmla="*/ 0 h 1700440"/>
                <a:gd name="T18" fmla="*/ 0 w 1334941"/>
                <a:gd name="T19" fmla="*/ 524752 h 1700440"/>
                <a:gd name="T20" fmla="*/ 523446 w 1334941"/>
                <a:gd name="T21" fmla="*/ 1003817 h 1700440"/>
                <a:gd name="T22" fmla="*/ 779296 w 1334941"/>
                <a:gd name="T23" fmla="*/ 1003817 h 1700440"/>
                <a:gd name="T24" fmla="*/ 987717 w 1334941"/>
                <a:gd name="T25" fmla="*/ 1164375 h 1700440"/>
                <a:gd name="T26" fmla="*/ 634401 w 1334941"/>
                <a:gd name="T27" fmla="*/ 1393247 h 1700440"/>
                <a:gd name="T28" fmla="*/ 87459 w 1334941"/>
                <a:gd name="T29" fmla="*/ 1303178 h 1700440"/>
                <a:gd name="T30" fmla="*/ 57435 w 1334941"/>
                <a:gd name="T31" fmla="*/ 1291865 h 1700440"/>
                <a:gd name="T32" fmla="*/ 57435 w 1334941"/>
                <a:gd name="T33" fmla="*/ 1614287 h 1700440"/>
                <a:gd name="T34" fmla="*/ 72664 w 1334941"/>
                <a:gd name="T35" fmla="*/ 1619508 h 1700440"/>
                <a:gd name="T36" fmla="*/ 634401 w 1334941"/>
                <a:gd name="T37" fmla="*/ 1700440 h 1700440"/>
                <a:gd name="T38" fmla="*/ 1334941 w 1334941"/>
                <a:gd name="T39" fmla="*/ 1164375 h 1700440"/>
                <a:gd name="T40" fmla="*/ 779296 w 1334941"/>
                <a:gd name="T41" fmla="*/ 684440 h 17004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34941" h="1700440">
                  <a:moveTo>
                    <a:pt x="779296" y="684440"/>
                  </a:moveTo>
                  <a:lnTo>
                    <a:pt x="523446" y="684440"/>
                  </a:lnTo>
                  <a:cubicBezTo>
                    <a:pt x="403354" y="684440"/>
                    <a:pt x="347224" y="633531"/>
                    <a:pt x="347224" y="524317"/>
                  </a:cubicBezTo>
                  <a:cubicBezTo>
                    <a:pt x="347224" y="378117"/>
                    <a:pt x="474278" y="306758"/>
                    <a:pt x="735784" y="306758"/>
                  </a:cubicBezTo>
                  <a:cubicBezTo>
                    <a:pt x="915052" y="306758"/>
                    <a:pt x="1086924" y="337216"/>
                    <a:pt x="1247483" y="396827"/>
                  </a:cubicBezTo>
                  <a:lnTo>
                    <a:pt x="1277506" y="408140"/>
                  </a:lnTo>
                  <a:lnTo>
                    <a:pt x="1277506" y="85718"/>
                  </a:lnTo>
                  <a:lnTo>
                    <a:pt x="1262277" y="80932"/>
                  </a:lnTo>
                  <a:cubicBezTo>
                    <a:pt x="1096932" y="26977"/>
                    <a:pt x="919839" y="0"/>
                    <a:pt x="735784" y="0"/>
                  </a:cubicBezTo>
                  <a:cubicBezTo>
                    <a:pt x="247582" y="0"/>
                    <a:pt x="0" y="176658"/>
                    <a:pt x="0" y="524752"/>
                  </a:cubicBezTo>
                  <a:cubicBezTo>
                    <a:pt x="0" y="842823"/>
                    <a:pt x="176223" y="1003817"/>
                    <a:pt x="523446" y="1003817"/>
                  </a:cubicBezTo>
                  <a:lnTo>
                    <a:pt x="779296" y="1003817"/>
                  </a:lnTo>
                  <a:cubicBezTo>
                    <a:pt x="965961" y="1003817"/>
                    <a:pt x="987717" y="1095191"/>
                    <a:pt x="987717" y="1164375"/>
                  </a:cubicBezTo>
                  <a:cubicBezTo>
                    <a:pt x="987717" y="1318407"/>
                    <a:pt x="871976" y="1393247"/>
                    <a:pt x="634401" y="1393247"/>
                  </a:cubicBezTo>
                  <a:cubicBezTo>
                    <a:pt x="431637" y="1393247"/>
                    <a:pt x="247582" y="1362789"/>
                    <a:pt x="87459" y="1303178"/>
                  </a:cubicBezTo>
                  <a:lnTo>
                    <a:pt x="57435" y="1291865"/>
                  </a:lnTo>
                  <a:lnTo>
                    <a:pt x="57435" y="1614287"/>
                  </a:lnTo>
                  <a:lnTo>
                    <a:pt x="72664" y="1619508"/>
                  </a:lnTo>
                  <a:cubicBezTo>
                    <a:pt x="237574" y="1673463"/>
                    <a:pt x="426850" y="1700440"/>
                    <a:pt x="634401" y="1700440"/>
                  </a:cubicBezTo>
                  <a:cubicBezTo>
                    <a:pt x="1099107" y="1700440"/>
                    <a:pt x="1334941" y="1520302"/>
                    <a:pt x="1334941" y="1164375"/>
                  </a:cubicBezTo>
                  <a:cubicBezTo>
                    <a:pt x="1334941" y="845434"/>
                    <a:pt x="1148276" y="684440"/>
                    <a:pt x="779296" y="684440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1" name="Forme libre : forme 63"/>
            <p:cNvSpPr>
              <a:spLocks/>
            </p:cNvSpPr>
            <p:nvPr/>
          </p:nvSpPr>
          <p:spPr bwMode="auto">
            <a:xfrm>
              <a:off x="9253214" y="1919575"/>
              <a:ext cx="1283161" cy="1677378"/>
            </a:xfrm>
            <a:custGeom>
              <a:avLst/>
              <a:gdLst>
                <a:gd name="T0" fmla="*/ 467752 w 1283161"/>
                <a:gd name="T1" fmla="*/ 1677379 h 1677378"/>
                <a:gd name="T2" fmla="*/ 814975 w 1283161"/>
                <a:gd name="T3" fmla="*/ 1677379 h 1677378"/>
                <a:gd name="T4" fmla="*/ 814975 w 1283161"/>
                <a:gd name="T5" fmla="*/ 307193 h 1677378"/>
                <a:gd name="T6" fmla="*/ 1283162 w 1283161"/>
                <a:gd name="T7" fmla="*/ 307193 h 1677378"/>
                <a:gd name="T8" fmla="*/ 1283162 w 1283161"/>
                <a:gd name="T9" fmla="*/ 0 h 1677378"/>
                <a:gd name="T10" fmla="*/ 0 w 1283161"/>
                <a:gd name="T11" fmla="*/ 0 h 1677378"/>
                <a:gd name="T12" fmla="*/ 0 w 1283161"/>
                <a:gd name="T13" fmla="*/ 307193 h 1677378"/>
                <a:gd name="T14" fmla="*/ 467752 w 1283161"/>
                <a:gd name="T15" fmla="*/ 307193 h 16773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83161" h="1677378">
                  <a:moveTo>
                    <a:pt x="467752" y="1677379"/>
                  </a:moveTo>
                  <a:lnTo>
                    <a:pt x="814975" y="1677379"/>
                  </a:lnTo>
                  <a:lnTo>
                    <a:pt x="814975" y="307193"/>
                  </a:lnTo>
                  <a:lnTo>
                    <a:pt x="1283162" y="307193"/>
                  </a:lnTo>
                  <a:lnTo>
                    <a:pt x="1283162" y="0"/>
                  </a:lnTo>
                  <a:lnTo>
                    <a:pt x="0" y="0"/>
                  </a:lnTo>
                  <a:lnTo>
                    <a:pt x="0" y="307193"/>
                  </a:lnTo>
                  <a:lnTo>
                    <a:pt x="467752" y="307193"/>
                  </a:lnTo>
                  <a:lnTo>
                    <a:pt x="467752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2" name="Forme libre : forme 64"/>
            <p:cNvSpPr>
              <a:spLocks/>
            </p:cNvSpPr>
            <p:nvPr/>
          </p:nvSpPr>
          <p:spPr bwMode="auto">
            <a:xfrm>
              <a:off x="10396269" y="1919575"/>
              <a:ext cx="1793990" cy="1677378"/>
            </a:xfrm>
            <a:custGeom>
              <a:avLst/>
              <a:gdLst>
                <a:gd name="T0" fmla="*/ 359407 w 1793990"/>
                <a:gd name="T1" fmla="*/ 1677379 h 1677378"/>
                <a:gd name="T2" fmla="*/ 882419 w 1793990"/>
                <a:gd name="T3" fmla="*/ 392476 h 1677378"/>
                <a:gd name="T4" fmla="*/ 1105199 w 1793990"/>
                <a:gd name="T5" fmla="*/ 924625 h 1677378"/>
                <a:gd name="T6" fmla="*/ 794960 w 1793990"/>
                <a:gd name="T7" fmla="*/ 924625 h 1677378"/>
                <a:gd name="T8" fmla="*/ 673127 w 1793990"/>
                <a:gd name="T9" fmla="*/ 1231818 h 1677378"/>
                <a:gd name="T10" fmla="*/ 1233559 w 1793990"/>
                <a:gd name="T11" fmla="*/ 1231818 h 1677378"/>
                <a:gd name="T12" fmla="*/ 1419790 w 1793990"/>
                <a:gd name="T13" fmla="*/ 1677379 h 1677378"/>
                <a:gd name="T14" fmla="*/ 1793991 w 1793990"/>
                <a:gd name="T15" fmla="*/ 1677379 h 1677378"/>
                <a:gd name="T16" fmla="*/ 1066909 w 1793990"/>
                <a:gd name="T17" fmla="*/ 0 h 1677378"/>
                <a:gd name="T18" fmla="*/ 711852 w 1793990"/>
                <a:gd name="T19" fmla="*/ 0 h 1677378"/>
                <a:gd name="T20" fmla="*/ 0 w 1793990"/>
                <a:gd name="T21" fmla="*/ 1677379 h 16773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93990" h="1677378">
                  <a:moveTo>
                    <a:pt x="359407" y="1677379"/>
                  </a:moveTo>
                  <a:lnTo>
                    <a:pt x="882419" y="392476"/>
                  </a:lnTo>
                  <a:lnTo>
                    <a:pt x="1105199" y="924625"/>
                  </a:lnTo>
                  <a:lnTo>
                    <a:pt x="794960" y="924625"/>
                  </a:lnTo>
                  <a:lnTo>
                    <a:pt x="673127" y="1231818"/>
                  </a:lnTo>
                  <a:lnTo>
                    <a:pt x="1233559" y="1231818"/>
                  </a:lnTo>
                  <a:lnTo>
                    <a:pt x="1419790" y="1677379"/>
                  </a:lnTo>
                  <a:lnTo>
                    <a:pt x="1793991" y="1677379"/>
                  </a:lnTo>
                  <a:lnTo>
                    <a:pt x="1066909" y="0"/>
                  </a:lnTo>
                  <a:lnTo>
                    <a:pt x="711852" y="0"/>
                  </a:lnTo>
                  <a:lnTo>
                    <a:pt x="0" y="1677379"/>
                  </a:lnTo>
                  <a:lnTo>
                    <a:pt x="359407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3" name="Forme libre : forme 65"/>
            <p:cNvSpPr>
              <a:spLocks/>
            </p:cNvSpPr>
            <p:nvPr/>
          </p:nvSpPr>
          <p:spPr bwMode="auto">
            <a:xfrm>
              <a:off x="6047702" y="1919575"/>
              <a:ext cx="1500285" cy="1677378"/>
            </a:xfrm>
            <a:custGeom>
              <a:avLst/>
              <a:gdLst>
                <a:gd name="T0" fmla="*/ 335911 w 1500285"/>
                <a:gd name="T1" fmla="*/ 510393 h 1677378"/>
                <a:gd name="T2" fmla="*/ 1163940 w 1500285"/>
                <a:gd name="T3" fmla="*/ 1677379 h 1677378"/>
                <a:gd name="T4" fmla="*/ 1500286 w 1500285"/>
                <a:gd name="T5" fmla="*/ 1677379 h 1677378"/>
                <a:gd name="T6" fmla="*/ 1500286 w 1500285"/>
                <a:gd name="T7" fmla="*/ 0 h 1677378"/>
                <a:gd name="T8" fmla="*/ 1164810 w 1500285"/>
                <a:gd name="T9" fmla="*/ 0 h 1677378"/>
                <a:gd name="T10" fmla="*/ 1164810 w 1500285"/>
                <a:gd name="T11" fmla="*/ 1143054 h 1677378"/>
                <a:gd name="T12" fmla="*/ 335911 w 1500285"/>
                <a:gd name="T13" fmla="*/ 1305 h 1677378"/>
                <a:gd name="T14" fmla="*/ 0 w 1500285"/>
                <a:gd name="T15" fmla="*/ 0 h 1677378"/>
                <a:gd name="T16" fmla="*/ 0 w 1500285"/>
                <a:gd name="T17" fmla="*/ 1677379 h 1677378"/>
                <a:gd name="T18" fmla="*/ 335911 w 1500285"/>
                <a:gd name="T19" fmla="*/ 1677379 h 16773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00285" h="1677378">
                  <a:moveTo>
                    <a:pt x="335911" y="510393"/>
                  </a:moveTo>
                  <a:lnTo>
                    <a:pt x="1163940" y="1677379"/>
                  </a:lnTo>
                  <a:lnTo>
                    <a:pt x="1500286" y="1677379"/>
                  </a:lnTo>
                  <a:lnTo>
                    <a:pt x="1500286" y="0"/>
                  </a:lnTo>
                  <a:lnTo>
                    <a:pt x="1164810" y="0"/>
                  </a:lnTo>
                  <a:lnTo>
                    <a:pt x="1164810" y="1143054"/>
                  </a:lnTo>
                  <a:lnTo>
                    <a:pt x="335911" y="1305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335911" y="1677379"/>
                  </a:lnTo>
                  <a:lnTo>
                    <a:pt x="335911" y="510393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4" name="Forme libre : forme 66"/>
            <p:cNvSpPr>
              <a:spLocks/>
            </p:cNvSpPr>
            <p:nvPr/>
          </p:nvSpPr>
          <p:spPr bwMode="auto">
            <a:xfrm>
              <a:off x="0" y="1468794"/>
              <a:ext cx="3918670" cy="3918670"/>
            </a:xfrm>
            <a:custGeom>
              <a:avLst/>
              <a:gdLst>
                <a:gd name="T0" fmla="*/ 0 w 3918670"/>
                <a:gd name="T1" fmla="*/ 1959335 h 3918670"/>
                <a:gd name="T2" fmla="*/ 3918671 w 3918670"/>
                <a:gd name="T3" fmla="*/ 1959335 h 3918670"/>
                <a:gd name="T4" fmla="*/ 1582523 w 3918670"/>
                <a:gd name="T5" fmla="*/ 272384 h 3918670"/>
                <a:gd name="T6" fmla="*/ 1541187 w 3918670"/>
                <a:gd name="T7" fmla="*/ 823243 h 3918670"/>
                <a:gd name="T8" fmla="*/ 1659974 w 3918670"/>
                <a:gd name="T9" fmla="*/ 946381 h 3918670"/>
                <a:gd name="T10" fmla="*/ 1522042 w 3918670"/>
                <a:gd name="T11" fmla="*/ 1262712 h 3918670"/>
                <a:gd name="T12" fmla="*/ 1659974 w 3918670"/>
                <a:gd name="T13" fmla="*/ 946381 h 3918670"/>
                <a:gd name="T14" fmla="*/ 1454164 w 3918670"/>
                <a:gd name="T15" fmla="*/ 797571 h 3918670"/>
                <a:gd name="T16" fmla="*/ 1522912 w 3918670"/>
                <a:gd name="T17" fmla="*/ 135757 h 3918670"/>
                <a:gd name="T18" fmla="*/ 561302 w 3918670"/>
                <a:gd name="T19" fmla="*/ 710982 h 3918670"/>
                <a:gd name="T20" fmla="*/ 1432843 w 3918670"/>
                <a:gd name="T21" fmla="*/ 1269239 h 3918670"/>
                <a:gd name="T22" fmla="*/ 382904 w 3918670"/>
                <a:gd name="T23" fmla="*/ 1337987 h 3918670"/>
                <a:gd name="T24" fmla="*/ 1412392 w 3918670"/>
                <a:gd name="T25" fmla="*/ 2057672 h 3918670"/>
                <a:gd name="T26" fmla="*/ 490813 w 3918670"/>
                <a:gd name="T27" fmla="*/ 1739601 h 3918670"/>
                <a:gd name="T28" fmla="*/ 432942 w 3918670"/>
                <a:gd name="T29" fmla="*/ 1805304 h 3918670"/>
                <a:gd name="T30" fmla="*/ 1405866 w 3918670"/>
                <a:gd name="T31" fmla="*/ 2786059 h 3918670"/>
                <a:gd name="T32" fmla="*/ 424675 w 3918670"/>
                <a:gd name="T33" fmla="*/ 2694684 h 3918670"/>
                <a:gd name="T34" fmla="*/ 1183085 w 3918670"/>
                <a:gd name="T35" fmla="*/ 3666302 h 3918670"/>
                <a:gd name="T36" fmla="*/ 1278376 w 3918670"/>
                <a:gd name="T37" fmla="*/ 3706333 h 3918670"/>
                <a:gd name="T38" fmla="*/ 507347 w 3918670"/>
                <a:gd name="T39" fmla="*/ 2726448 h 3918670"/>
                <a:gd name="T40" fmla="*/ 1405866 w 3918670"/>
                <a:gd name="T41" fmla="*/ 2881350 h 3918670"/>
                <a:gd name="T42" fmla="*/ 1278376 w 3918670"/>
                <a:gd name="T43" fmla="*/ 3706333 h 3918670"/>
                <a:gd name="T44" fmla="*/ 1504637 w 3918670"/>
                <a:gd name="T45" fmla="*/ 3778998 h 3918670"/>
                <a:gd name="T46" fmla="*/ 1698265 w 3918670"/>
                <a:gd name="T47" fmla="*/ 3039733 h 3918670"/>
                <a:gd name="T48" fmla="*/ 1700440 w 3918670"/>
                <a:gd name="T49" fmla="*/ 2935740 h 3918670"/>
                <a:gd name="T50" fmla="*/ 1494630 w 3918670"/>
                <a:gd name="T51" fmla="*/ 2503668 h 3918670"/>
                <a:gd name="T52" fmla="*/ 1700440 w 3918670"/>
                <a:gd name="T53" fmla="*/ 2935740 h 3918670"/>
                <a:gd name="T54" fmla="*/ 1495935 w 3918670"/>
                <a:gd name="T55" fmla="*/ 2410117 h 3918670"/>
                <a:gd name="T56" fmla="*/ 1706532 w 3918670"/>
                <a:gd name="T57" fmla="*/ 2350506 h 3918670"/>
                <a:gd name="T58" fmla="*/ 1959335 w 3918670"/>
                <a:gd name="T59" fmla="*/ 3834693 h 3918670"/>
                <a:gd name="T60" fmla="*/ 1784418 w 3918670"/>
                <a:gd name="T61" fmla="*/ 3100214 h 3918670"/>
                <a:gd name="T62" fmla="*/ 1959335 w 3918670"/>
                <a:gd name="T63" fmla="*/ 3834693 h 3918670"/>
                <a:gd name="T64" fmla="*/ 2435354 w 3918670"/>
                <a:gd name="T65" fmla="*/ 3773341 h 3918670"/>
                <a:gd name="T66" fmla="*/ 1786594 w 3918670"/>
                <a:gd name="T67" fmla="*/ 2992740 h 3918670"/>
                <a:gd name="T68" fmla="*/ 1934099 w 3918670"/>
                <a:gd name="T69" fmla="*/ 2660745 h 3918670"/>
                <a:gd name="T70" fmla="*/ 2151658 w 3918670"/>
                <a:gd name="T71" fmla="*/ 3107611 h 3918670"/>
                <a:gd name="T72" fmla="*/ 2195604 w 3918670"/>
                <a:gd name="T73" fmla="*/ 3064099 h 3918670"/>
                <a:gd name="T74" fmla="*/ 2500622 w 3918670"/>
                <a:gd name="T75" fmla="*/ 2740807 h 3918670"/>
                <a:gd name="T76" fmla="*/ 3225963 w 3918670"/>
                <a:gd name="T77" fmla="*/ 2009809 h 3918670"/>
                <a:gd name="T78" fmla="*/ 3684142 w 3918670"/>
                <a:gd name="T79" fmla="*/ 1223116 h 3918670"/>
                <a:gd name="T80" fmla="*/ 1793120 w 3918670"/>
                <a:gd name="T81" fmla="*/ 2529775 h 3918670"/>
                <a:gd name="T82" fmla="*/ 1864915 w 3918670"/>
                <a:gd name="T83" fmla="*/ 2552836 h 3918670"/>
                <a:gd name="T84" fmla="*/ 2300468 w 3918670"/>
                <a:gd name="T85" fmla="*/ 2646386 h 3918670"/>
                <a:gd name="T86" fmla="*/ 3148948 w 3918670"/>
                <a:gd name="T87" fmla="*/ 2051580 h 3918670"/>
                <a:gd name="T88" fmla="*/ 2497576 w 3918670"/>
                <a:gd name="T89" fmla="*/ 2657699 h 3918670"/>
                <a:gd name="T90" fmla="*/ 3647592 w 3918670"/>
                <a:gd name="T91" fmla="*/ 1143489 h 3918670"/>
                <a:gd name="T92" fmla="*/ 2882655 w 3918670"/>
                <a:gd name="T93" fmla="*/ 1692173 h 3918670"/>
                <a:gd name="T94" fmla="*/ 2178635 w 3918670"/>
                <a:gd name="T95" fmla="*/ 2713830 h 3918670"/>
                <a:gd name="T96" fmla="*/ 2050275 w 3918670"/>
                <a:gd name="T97" fmla="*/ 2689028 h 3918670"/>
                <a:gd name="T98" fmla="*/ 1793120 w 3918670"/>
                <a:gd name="T99" fmla="*/ 2317872 h 3918670"/>
                <a:gd name="T100" fmla="*/ 1501156 w 3918670"/>
                <a:gd name="T101" fmla="*/ 2018511 h 3918670"/>
                <a:gd name="T102" fmla="*/ 1220941 w 3918670"/>
                <a:gd name="T103" fmla="*/ 1787464 h 3918670"/>
                <a:gd name="T104" fmla="*/ 1429797 w 3918670"/>
                <a:gd name="T105" fmla="*/ 1356697 h 3918670"/>
                <a:gd name="T106" fmla="*/ 1683036 w 3918670"/>
                <a:gd name="T107" fmla="*/ 1337552 h 3918670"/>
                <a:gd name="T108" fmla="*/ 2347025 w 3918670"/>
                <a:gd name="T109" fmla="*/ 1264452 h 3918670"/>
                <a:gd name="T110" fmla="*/ 3571882 w 3918670"/>
                <a:gd name="T111" fmla="*/ 1003382 h 3918670"/>
                <a:gd name="T112" fmla="*/ 1750479 w 3918670"/>
                <a:gd name="T113" fmla="*/ 979015 h 3918670"/>
                <a:gd name="T114" fmla="*/ 1766143 w 3918670"/>
                <a:gd name="T115" fmla="*/ 1242261 h 3918670"/>
                <a:gd name="T116" fmla="*/ 2369651 w 3918670"/>
                <a:gd name="T117" fmla="*/ 1173513 h 3918670"/>
                <a:gd name="T118" fmla="*/ 1622989 w 3918670"/>
                <a:gd name="T119" fmla="*/ 114871 h 3918670"/>
                <a:gd name="T120" fmla="*/ 3524454 w 3918670"/>
                <a:gd name="T121" fmla="*/ 927671 h 39186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918670" h="3918670">
                  <a:moveTo>
                    <a:pt x="1959335" y="0"/>
                  </a:moveTo>
                  <a:cubicBezTo>
                    <a:pt x="878938" y="0"/>
                    <a:pt x="0" y="878938"/>
                    <a:pt x="0" y="1959335"/>
                  </a:cubicBezTo>
                  <a:cubicBezTo>
                    <a:pt x="0" y="3039733"/>
                    <a:pt x="878938" y="3918671"/>
                    <a:pt x="1959335" y="3918671"/>
                  </a:cubicBezTo>
                  <a:cubicBezTo>
                    <a:pt x="3039733" y="3918671"/>
                    <a:pt x="3918671" y="3039733"/>
                    <a:pt x="3918671" y="1959335"/>
                  </a:cubicBezTo>
                  <a:cubicBezTo>
                    <a:pt x="3918671" y="878938"/>
                    <a:pt x="3039733" y="0"/>
                    <a:pt x="1959335" y="0"/>
                  </a:cubicBezTo>
                  <a:close/>
                  <a:moveTo>
                    <a:pt x="1582523" y="272384"/>
                  </a:moveTo>
                  <a:cubicBezTo>
                    <a:pt x="1605150" y="386385"/>
                    <a:pt x="1631257" y="583928"/>
                    <a:pt x="1653448" y="858487"/>
                  </a:cubicBezTo>
                  <a:cubicBezTo>
                    <a:pt x="1616027" y="845869"/>
                    <a:pt x="1578607" y="834121"/>
                    <a:pt x="1541187" y="823243"/>
                  </a:cubicBezTo>
                  <a:cubicBezTo>
                    <a:pt x="1553806" y="579577"/>
                    <a:pt x="1568164" y="387690"/>
                    <a:pt x="1582523" y="272384"/>
                  </a:cubicBezTo>
                  <a:close/>
                  <a:moveTo>
                    <a:pt x="1659974" y="946381"/>
                  </a:moveTo>
                  <a:cubicBezTo>
                    <a:pt x="1666936" y="1039931"/>
                    <a:pt x="1673463" y="1140879"/>
                    <a:pt x="1679120" y="1250093"/>
                  </a:cubicBezTo>
                  <a:cubicBezTo>
                    <a:pt x="1626905" y="1254445"/>
                    <a:pt x="1574691" y="1258796"/>
                    <a:pt x="1522042" y="1262712"/>
                  </a:cubicBezTo>
                  <a:cubicBezTo>
                    <a:pt x="1526828" y="1136093"/>
                    <a:pt x="1531615" y="1016870"/>
                    <a:pt x="1537271" y="906350"/>
                  </a:cubicBezTo>
                  <a:cubicBezTo>
                    <a:pt x="1579042" y="919404"/>
                    <a:pt x="1619943" y="932457"/>
                    <a:pt x="1659974" y="946381"/>
                  </a:cubicBezTo>
                  <a:close/>
                  <a:moveTo>
                    <a:pt x="1522912" y="135757"/>
                  </a:moveTo>
                  <a:cubicBezTo>
                    <a:pt x="1495935" y="226261"/>
                    <a:pt x="1472874" y="467752"/>
                    <a:pt x="1454164" y="797571"/>
                  </a:cubicBezTo>
                  <a:cubicBezTo>
                    <a:pt x="1135657" y="707502"/>
                    <a:pt x="843258" y="658333"/>
                    <a:pt x="636142" y="631791"/>
                  </a:cubicBezTo>
                  <a:cubicBezTo>
                    <a:pt x="876762" y="391606"/>
                    <a:pt x="1182215" y="217124"/>
                    <a:pt x="1522912" y="135757"/>
                  </a:cubicBezTo>
                  <a:close/>
                  <a:moveTo>
                    <a:pt x="83978" y="1959335"/>
                  </a:moveTo>
                  <a:cubicBezTo>
                    <a:pt x="83978" y="1480271"/>
                    <a:pt x="264987" y="1042977"/>
                    <a:pt x="561302" y="710982"/>
                  </a:cubicBezTo>
                  <a:cubicBezTo>
                    <a:pt x="896778" y="747967"/>
                    <a:pt x="1191788" y="807143"/>
                    <a:pt x="1449813" y="881113"/>
                  </a:cubicBezTo>
                  <a:cubicBezTo>
                    <a:pt x="1443721" y="1001206"/>
                    <a:pt x="1438064" y="1131741"/>
                    <a:pt x="1432843" y="1269239"/>
                  </a:cubicBezTo>
                  <a:cubicBezTo>
                    <a:pt x="1103459" y="1291430"/>
                    <a:pt x="763632" y="1303613"/>
                    <a:pt x="425545" y="1303613"/>
                  </a:cubicBezTo>
                  <a:cubicBezTo>
                    <a:pt x="405095" y="1303613"/>
                    <a:pt x="387255" y="1317972"/>
                    <a:pt x="382904" y="1337987"/>
                  </a:cubicBezTo>
                  <a:cubicBezTo>
                    <a:pt x="378552" y="1358003"/>
                    <a:pt x="388560" y="1378453"/>
                    <a:pt x="406835" y="1387155"/>
                  </a:cubicBezTo>
                  <a:cubicBezTo>
                    <a:pt x="415537" y="1391072"/>
                    <a:pt x="941595" y="1642570"/>
                    <a:pt x="1412392" y="2057672"/>
                  </a:cubicBezTo>
                  <a:cubicBezTo>
                    <a:pt x="1410652" y="2160795"/>
                    <a:pt x="1409347" y="2264788"/>
                    <a:pt x="1408476" y="2369216"/>
                  </a:cubicBezTo>
                  <a:cubicBezTo>
                    <a:pt x="1116947" y="2224322"/>
                    <a:pt x="806708" y="2019382"/>
                    <a:pt x="490813" y="1739601"/>
                  </a:cubicBezTo>
                  <a:cubicBezTo>
                    <a:pt x="472538" y="1723502"/>
                    <a:pt x="445126" y="1725242"/>
                    <a:pt x="429026" y="1743517"/>
                  </a:cubicBezTo>
                  <a:cubicBezTo>
                    <a:pt x="412927" y="1761357"/>
                    <a:pt x="414667" y="1789204"/>
                    <a:pt x="432942" y="1805304"/>
                  </a:cubicBezTo>
                  <a:cubicBezTo>
                    <a:pt x="767548" y="2101619"/>
                    <a:pt x="1097367" y="2315697"/>
                    <a:pt x="1407606" y="2464072"/>
                  </a:cubicBezTo>
                  <a:cubicBezTo>
                    <a:pt x="1406736" y="2571546"/>
                    <a:pt x="1406301" y="2679020"/>
                    <a:pt x="1405866" y="2786059"/>
                  </a:cubicBezTo>
                  <a:cubicBezTo>
                    <a:pt x="1284468" y="2735150"/>
                    <a:pt x="1160459" y="2694684"/>
                    <a:pt x="1035580" y="2656829"/>
                  </a:cubicBezTo>
                  <a:cubicBezTo>
                    <a:pt x="750143" y="2570676"/>
                    <a:pt x="470362" y="2588080"/>
                    <a:pt x="424675" y="2694684"/>
                  </a:cubicBezTo>
                  <a:cubicBezTo>
                    <a:pt x="415102" y="2716876"/>
                    <a:pt x="402919" y="2774746"/>
                    <a:pt x="497775" y="2828701"/>
                  </a:cubicBezTo>
                  <a:cubicBezTo>
                    <a:pt x="600898" y="2887441"/>
                    <a:pt x="1090405" y="3189413"/>
                    <a:pt x="1183085" y="3666302"/>
                  </a:cubicBezTo>
                  <a:cubicBezTo>
                    <a:pt x="535630" y="3369987"/>
                    <a:pt x="83978" y="2716440"/>
                    <a:pt x="83978" y="1959335"/>
                  </a:cubicBezTo>
                  <a:close/>
                  <a:moveTo>
                    <a:pt x="1278376" y="3706333"/>
                  </a:moveTo>
                  <a:cubicBezTo>
                    <a:pt x="1207452" y="3158520"/>
                    <a:pt x="654417" y="2816953"/>
                    <a:pt x="541287" y="2752555"/>
                  </a:cubicBezTo>
                  <a:cubicBezTo>
                    <a:pt x="519531" y="2739937"/>
                    <a:pt x="510828" y="2730799"/>
                    <a:pt x="507347" y="2726448"/>
                  </a:cubicBezTo>
                  <a:cubicBezTo>
                    <a:pt x="536065" y="2695990"/>
                    <a:pt x="734044" y="2656829"/>
                    <a:pt x="1010343" y="2740372"/>
                  </a:cubicBezTo>
                  <a:cubicBezTo>
                    <a:pt x="1144360" y="2780838"/>
                    <a:pt x="1276636" y="2824349"/>
                    <a:pt x="1405866" y="2881350"/>
                  </a:cubicBezTo>
                  <a:cubicBezTo>
                    <a:pt x="1405866" y="3188108"/>
                    <a:pt x="1409347" y="3485728"/>
                    <a:pt x="1416308" y="3754631"/>
                  </a:cubicBezTo>
                  <a:cubicBezTo>
                    <a:pt x="1369751" y="3740272"/>
                    <a:pt x="1323628" y="3723738"/>
                    <a:pt x="1278376" y="3706333"/>
                  </a:cubicBezTo>
                  <a:close/>
                  <a:moveTo>
                    <a:pt x="1670417" y="3812502"/>
                  </a:moveTo>
                  <a:cubicBezTo>
                    <a:pt x="1614287" y="3803800"/>
                    <a:pt x="1559027" y="3792486"/>
                    <a:pt x="1504637" y="3778998"/>
                  </a:cubicBezTo>
                  <a:cubicBezTo>
                    <a:pt x="1497240" y="3504003"/>
                    <a:pt x="1493759" y="3213780"/>
                    <a:pt x="1493324" y="2921816"/>
                  </a:cubicBezTo>
                  <a:cubicBezTo>
                    <a:pt x="1562508" y="2956190"/>
                    <a:pt x="1630821" y="2994916"/>
                    <a:pt x="1698265" y="3039733"/>
                  </a:cubicBezTo>
                  <a:cubicBezTo>
                    <a:pt x="1692608" y="3282964"/>
                    <a:pt x="1683471" y="3540988"/>
                    <a:pt x="1670417" y="3812502"/>
                  </a:cubicBezTo>
                  <a:close/>
                  <a:moveTo>
                    <a:pt x="1700440" y="2935740"/>
                  </a:moveTo>
                  <a:cubicBezTo>
                    <a:pt x="1632562" y="2893533"/>
                    <a:pt x="1563378" y="2856548"/>
                    <a:pt x="1493324" y="2823914"/>
                  </a:cubicBezTo>
                  <a:cubicBezTo>
                    <a:pt x="1493324" y="2716876"/>
                    <a:pt x="1493759" y="2609836"/>
                    <a:pt x="1494630" y="2503668"/>
                  </a:cubicBezTo>
                  <a:cubicBezTo>
                    <a:pt x="1565989" y="2535431"/>
                    <a:pt x="1636478" y="2563714"/>
                    <a:pt x="1705227" y="2588516"/>
                  </a:cubicBezTo>
                  <a:cubicBezTo>
                    <a:pt x="1704791" y="2700776"/>
                    <a:pt x="1703051" y="2816517"/>
                    <a:pt x="1700440" y="2935740"/>
                  </a:cubicBezTo>
                  <a:close/>
                  <a:moveTo>
                    <a:pt x="1706097" y="2498446"/>
                  </a:moveTo>
                  <a:cubicBezTo>
                    <a:pt x="1637348" y="2472774"/>
                    <a:pt x="1567294" y="2443186"/>
                    <a:pt x="1495935" y="2410117"/>
                  </a:cubicBezTo>
                  <a:cubicBezTo>
                    <a:pt x="1496805" y="2317872"/>
                    <a:pt x="1498111" y="2226498"/>
                    <a:pt x="1499416" y="2135993"/>
                  </a:cubicBezTo>
                  <a:cubicBezTo>
                    <a:pt x="1571210" y="2203872"/>
                    <a:pt x="1641264" y="2275231"/>
                    <a:pt x="1706532" y="2350506"/>
                  </a:cubicBezTo>
                  <a:cubicBezTo>
                    <a:pt x="1706532" y="2399240"/>
                    <a:pt x="1706532" y="2448408"/>
                    <a:pt x="1706097" y="2498446"/>
                  </a:cubicBezTo>
                  <a:close/>
                  <a:moveTo>
                    <a:pt x="1959335" y="3834693"/>
                  </a:moveTo>
                  <a:cubicBezTo>
                    <a:pt x="1891022" y="3834693"/>
                    <a:pt x="1823579" y="3830777"/>
                    <a:pt x="1757441" y="3823815"/>
                  </a:cubicBezTo>
                  <a:cubicBezTo>
                    <a:pt x="1769624" y="3573622"/>
                    <a:pt x="1778326" y="3332132"/>
                    <a:pt x="1784418" y="3100214"/>
                  </a:cubicBezTo>
                  <a:cubicBezTo>
                    <a:pt x="1986748" y="3253811"/>
                    <a:pt x="2176894" y="3470064"/>
                    <a:pt x="2348331" y="3793792"/>
                  </a:cubicBezTo>
                  <a:cubicBezTo>
                    <a:pt x="2222582" y="3820334"/>
                    <a:pt x="2092481" y="3834693"/>
                    <a:pt x="1959335" y="3834693"/>
                  </a:cubicBezTo>
                  <a:close/>
                  <a:moveTo>
                    <a:pt x="3834693" y="1959335"/>
                  </a:moveTo>
                  <a:cubicBezTo>
                    <a:pt x="3834693" y="2828701"/>
                    <a:pt x="3239887" y="3561874"/>
                    <a:pt x="2435354" y="3773341"/>
                  </a:cubicBezTo>
                  <a:lnTo>
                    <a:pt x="2432308" y="3766815"/>
                  </a:lnTo>
                  <a:cubicBezTo>
                    <a:pt x="2237376" y="3393919"/>
                    <a:pt x="2018947" y="3156344"/>
                    <a:pt x="1786594" y="2992740"/>
                  </a:cubicBezTo>
                  <a:cubicBezTo>
                    <a:pt x="1789204" y="2864816"/>
                    <a:pt x="1791380" y="2739937"/>
                    <a:pt x="1792250" y="2618539"/>
                  </a:cubicBezTo>
                  <a:cubicBezTo>
                    <a:pt x="1840113" y="2634203"/>
                    <a:pt x="1887541" y="2648562"/>
                    <a:pt x="1934099" y="2660745"/>
                  </a:cubicBezTo>
                  <a:cubicBezTo>
                    <a:pt x="2012420" y="2791281"/>
                    <a:pt x="2073771" y="2929648"/>
                    <a:pt x="2109451" y="3074542"/>
                  </a:cubicBezTo>
                  <a:cubicBezTo>
                    <a:pt x="2114237" y="3094122"/>
                    <a:pt x="2132077" y="3107611"/>
                    <a:pt x="2151658" y="3107611"/>
                  </a:cubicBezTo>
                  <a:cubicBezTo>
                    <a:pt x="2153398" y="3107611"/>
                    <a:pt x="2155138" y="3107611"/>
                    <a:pt x="2156879" y="3107176"/>
                  </a:cubicBezTo>
                  <a:cubicBezTo>
                    <a:pt x="2178635" y="3104565"/>
                    <a:pt x="2195169" y="3086290"/>
                    <a:pt x="2195604" y="3064099"/>
                  </a:cubicBezTo>
                  <a:cubicBezTo>
                    <a:pt x="2195604" y="3060619"/>
                    <a:pt x="2198650" y="2930518"/>
                    <a:pt x="2270010" y="2726448"/>
                  </a:cubicBezTo>
                  <a:cubicBezTo>
                    <a:pt x="2350506" y="2736021"/>
                    <a:pt x="2427522" y="2740807"/>
                    <a:pt x="2500622" y="2740807"/>
                  </a:cubicBezTo>
                  <a:cubicBezTo>
                    <a:pt x="2776922" y="2740807"/>
                    <a:pt x="2994481" y="2675104"/>
                    <a:pt x="3127192" y="2569805"/>
                  </a:cubicBezTo>
                  <a:cubicBezTo>
                    <a:pt x="3306025" y="2427957"/>
                    <a:pt x="3342140" y="2223887"/>
                    <a:pt x="3225963" y="2009809"/>
                  </a:cubicBezTo>
                  <a:cubicBezTo>
                    <a:pt x="3164612" y="1896678"/>
                    <a:pt x="3091947" y="1792685"/>
                    <a:pt x="3011015" y="1696959"/>
                  </a:cubicBezTo>
                  <a:cubicBezTo>
                    <a:pt x="3192024" y="1538576"/>
                    <a:pt x="3413499" y="1378453"/>
                    <a:pt x="3684142" y="1223116"/>
                  </a:cubicBezTo>
                  <a:cubicBezTo>
                    <a:pt x="3780739" y="1449377"/>
                    <a:pt x="3834693" y="1698265"/>
                    <a:pt x="3834693" y="1959335"/>
                  </a:cubicBezTo>
                  <a:close/>
                  <a:moveTo>
                    <a:pt x="1793120" y="2529775"/>
                  </a:moveTo>
                  <a:cubicBezTo>
                    <a:pt x="1793120" y="2504973"/>
                    <a:pt x="1793556" y="2480606"/>
                    <a:pt x="1793556" y="2456240"/>
                  </a:cubicBezTo>
                  <a:cubicBezTo>
                    <a:pt x="1818357" y="2488003"/>
                    <a:pt x="1841854" y="2520202"/>
                    <a:pt x="1864915" y="2552836"/>
                  </a:cubicBezTo>
                  <a:cubicBezTo>
                    <a:pt x="1840548" y="2545439"/>
                    <a:pt x="1817052" y="2537607"/>
                    <a:pt x="1793120" y="2529775"/>
                  </a:cubicBezTo>
                  <a:close/>
                  <a:moveTo>
                    <a:pt x="2300468" y="2646386"/>
                  </a:moveTo>
                  <a:cubicBezTo>
                    <a:pt x="2397499" y="2407072"/>
                    <a:pt x="2584165" y="2089436"/>
                    <a:pt x="2942702" y="1758746"/>
                  </a:cubicBezTo>
                  <a:cubicBezTo>
                    <a:pt x="3048000" y="1880579"/>
                    <a:pt x="3113268" y="1985007"/>
                    <a:pt x="3148948" y="2051580"/>
                  </a:cubicBezTo>
                  <a:cubicBezTo>
                    <a:pt x="3243803" y="2227368"/>
                    <a:pt x="3216826" y="2387056"/>
                    <a:pt x="3072367" y="2501492"/>
                  </a:cubicBezTo>
                  <a:cubicBezTo>
                    <a:pt x="2950969" y="2598088"/>
                    <a:pt x="2751685" y="2657699"/>
                    <a:pt x="2497576" y="2657699"/>
                  </a:cubicBezTo>
                  <a:cubicBezTo>
                    <a:pt x="2435354" y="2657699"/>
                    <a:pt x="2369216" y="2653783"/>
                    <a:pt x="2300468" y="2646386"/>
                  </a:cubicBezTo>
                  <a:close/>
                  <a:moveTo>
                    <a:pt x="3647592" y="1143489"/>
                  </a:moveTo>
                  <a:cubicBezTo>
                    <a:pt x="3368247" y="1303178"/>
                    <a:pt x="3139810" y="1467652"/>
                    <a:pt x="2952709" y="1629951"/>
                  </a:cubicBezTo>
                  <a:cubicBezTo>
                    <a:pt x="2928778" y="1650837"/>
                    <a:pt x="2905282" y="1671723"/>
                    <a:pt x="2882655" y="1692173"/>
                  </a:cubicBezTo>
                  <a:cubicBezTo>
                    <a:pt x="2498881" y="2043748"/>
                    <a:pt x="2305254" y="2381400"/>
                    <a:pt x="2207353" y="2633768"/>
                  </a:cubicBezTo>
                  <a:cubicBezTo>
                    <a:pt x="2196475" y="2661616"/>
                    <a:pt x="2186902" y="2688158"/>
                    <a:pt x="2178635" y="2713830"/>
                  </a:cubicBezTo>
                  <a:cubicBezTo>
                    <a:pt x="2159490" y="2771700"/>
                    <a:pt x="2145131" y="2823914"/>
                    <a:pt x="2135123" y="2869167"/>
                  </a:cubicBezTo>
                  <a:cubicBezTo>
                    <a:pt x="2110756" y="2807380"/>
                    <a:pt x="2082039" y="2747769"/>
                    <a:pt x="2050275" y="2689028"/>
                  </a:cubicBezTo>
                  <a:cubicBezTo>
                    <a:pt x="2032000" y="2655089"/>
                    <a:pt x="2011985" y="2621585"/>
                    <a:pt x="1991534" y="2588951"/>
                  </a:cubicBezTo>
                  <a:cubicBezTo>
                    <a:pt x="1932358" y="2494095"/>
                    <a:pt x="1865350" y="2403155"/>
                    <a:pt x="1793120" y="2317872"/>
                  </a:cubicBezTo>
                  <a:cubicBezTo>
                    <a:pt x="1764838" y="2284368"/>
                    <a:pt x="1735250" y="2251735"/>
                    <a:pt x="1705662" y="2219971"/>
                  </a:cubicBezTo>
                  <a:cubicBezTo>
                    <a:pt x="1639089" y="2148612"/>
                    <a:pt x="1570340" y="2081168"/>
                    <a:pt x="1501156" y="2018511"/>
                  </a:cubicBezTo>
                  <a:cubicBezTo>
                    <a:pt x="1472439" y="1992404"/>
                    <a:pt x="1443286" y="1966732"/>
                    <a:pt x="1414568" y="1942366"/>
                  </a:cubicBezTo>
                  <a:cubicBezTo>
                    <a:pt x="1348430" y="1886236"/>
                    <a:pt x="1283162" y="1834457"/>
                    <a:pt x="1220941" y="1787464"/>
                  </a:cubicBezTo>
                  <a:cubicBezTo>
                    <a:pt x="980755" y="1606455"/>
                    <a:pt x="749273" y="1469828"/>
                    <a:pt x="602638" y="1389766"/>
                  </a:cubicBezTo>
                  <a:cubicBezTo>
                    <a:pt x="880678" y="1386285"/>
                    <a:pt x="1158719" y="1374972"/>
                    <a:pt x="1429797" y="1356697"/>
                  </a:cubicBezTo>
                  <a:cubicBezTo>
                    <a:pt x="1459385" y="1354522"/>
                    <a:pt x="1488973" y="1352781"/>
                    <a:pt x="1518561" y="1350606"/>
                  </a:cubicBezTo>
                  <a:cubicBezTo>
                    <a:pt x="1573821" y="1346690"/>
                    <a:pt x="1628646" y="1342338"/>
                    <a:pt x="1683036" y="1337552"/>
                  </a:cubicBezTo>
                  <a:cubicBezTo>
                    <a:pt x="1712188" y="1334941"/>
                    <a:pt x="1741341" y="1332331"/>
                    <a:pt x="1770494" y="1329720"/>
                  </a:cubicBezTo>
                  <a:cubicBezTo>
                    <a:pt x="1969343" y="1311445"/>
                    <a:pt x="2162100" y="1289689"/>
                    <a:pt x="2347025" y="1264452"/>
                  </a:cubicBezTo>
                  <a:cubicBezTo>
                    <a:pt x="2394018" y="1257926"/>
                    <a:pt x="2440576" y="1251399"/>
                    <a:pt x="2486263" y="1244437"/>
                  </a:cubicBezTo>
                  <a:cubicBezTo>
                    <a:pt x="2910938" y="1180910"/>
                    <a:pt x="3285139" y="1099108"/>
                    <a:pt x="3571882" y="1003382"/>
                  </a:cubicBezTo>
                  <a:cubicBezTo>
                    <a:pt x="3598859" y="1049069"/>
                    <a:pt x="3624531" y="1095627"/>
                    <a:pt x="3647592" y="1143489"/>
                  </a:cubicBezTo>
                  <a:close/>
                  <a:moveTo>
                    <a:pt x="1750479" y="979015"/>
                  </a:moveTo>
                  <a:cubicBezTo>
                    <a:pt x="1928007" y="1044718"/>
                    <a:pt x="2085084" y="1116947"/>
                    <a:pt x="2223452" y="1192658"/>
                  </a:cubicBezTo>
                  <a:cubicBezTo>
                    <a:pt x="2075512" y="1211368"/>
                    <a:pt x="1922785" y="1228337"/>
                    <a:pt x="1766143" y="1242261"/>
                  </a:cubicBezTo>
                  <a:cubicBezTo>
                    <a:pt x="1761792" y="1149581"/>
                    <a:pt x="1756135" y="1061687"/>
                    <a:pt x="1750479" y="979015"/>
                  </a:cubicBezTo>
                  <a:close/>
                  <a:moveTo>
                    <a:pt x="2369651" y="1173513"/>
                  </a:moveTo>
                  <a:cubicBezTo>
                    <a:pt x="2167757" y="1056901"/>
                    <a:pt x="1954549" y="963351"/>
                    <a:pt x="1743952" y="889381"/>
                  </a:cubicBezTo>
                  <a:cubicBezTo>
                    <a:pt x="1710883" y="459919"/>
                    <a:pt x="1665631" y="187536"/>
                    <a:pt x="1622989" y="114871"/>
                  </a:cubicBezTo>
                  <a:cubicBezTo>
                    <a:pt x="1732204" y="94856"/>
                    <a:pt x="1844464" y="83978"/>
                    <a:pt x="1959335" y="83978"/>
                  </a:cubicBezTo>
                  <a:cubicBezTo>
                    <a:pt x="2612447" y="83978"/>
                    <a:pt x="3188543" y="419889"/>
                    <a:pt x="3524454" y="927671"/>
                  </a:cubicBezTo>
                  <a:cubicBezTo>
                    <a:pt x="3220742" y="1026443"/>
                    <a:pt x="2821304" y="1110421"/>
                    <a:pt x="2369651" y="1173513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6240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2282825" cy="6223000"/>
          </a:xfrm>
          <a:prstGeom prst="rect">
            <a:avLst/>
          </a:prstGeom>
          <a:solidFill>
            <a:srgbClr val="35C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riangle isocèle 37"/>
          <p:cNvSpPr/>
          <p:nvPr/>
        </p:nvSpPr>
        <p:spPr>
          <a:xfrm rot="16200000" flipV="1">
            <a:off x="-501520" y="520001"/>
            <a:ext cx="6281738" cy="5338763"/>
          </a:xfrm>
          <a:prstGeom prst="triangle">
            <a:avLst>
              <a:gd name="adj" fmla="val 0"/>
            </a:avLst>
          </a:prstGeom>
          <a:solidFill>
            <a:schemeClr val="tx2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036" name="Image 6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2825" y="0"/>
            <a:ext cx="9909175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riangle isocèle 33"/>
          <p:cNvSpPr/>
          <p:nvPr/>
        </p:nvSpPr>
        <p:spPr>
          <a:xfrm rot="5400000">
            <a:off x="808831" y="-1042194"/>
            <a:ext cx="2332038" cy="3949700"/>
          </a:xfrm>
          <a:prstGeom prst="triangle">
            <a:avLst>
              <a:gd name="adj" fmla="val 96389"/>
            </a:avLst>
          </a:prstGeom>
          <a:solidFill>
            <a:srgbClr val="FFFF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38" name="Titre 1"/>
          <p:cNvSpPr>
            <a:spLocks noGrp="1" noChangeArrowheads="1"/>
          </p:cNvSpPr>
          <p:nvPr>
            <p:ph type="title"/>
          </p:nvPr>
        </p:nvSpPr>
        <p:spPr>
          <a:xfrm>
            <a:off x="241299" y="225425"/>
            <a:ext cx="9460049" cy="1325563"/>
          </a:xfrm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chemeClr val="bg1"/>
                </a:solidFill>
              </a:rPr>
              <a:t>1001 MANIÈRES DE S’ÉPANOUIR</a:t>
            </a:r>
            <a:endParaRPr altLang="fr-FR" dirty="0">
              <a:solidFill>
                <a:schemeClr val="bg1"/>
              </a:solidFill>
            </a:endParaRPr>
          </a:p>
        </p:txBody>
      </p:sp>
      <p:grpSp>
        <p:nvGrpSpPr>
          <p:cNvPr id="44039" name="Groupe 89"/>
          <p:cNvGrpSpPr>
            <a:grpSpLocks/>
          </p:cNvGrpSpPr>
          <p:nvPr/>
        </p:nvGrpSpPr>
        <p:grpSpPr bwMode="auto">
          <a:xfrm>
            <a:off x="-106363" y="177800"/>
            <a:ext cx="684213" cy="63500"/>
            <a:chOff x="-106176" y="178453"/>
            <a:chExt cx="684000" cy="63547"/>
          </a:xfrm>
        </p:grpSpPr>
        <p:sp>
          <p:nvSpPr>
            <p:cNvPr id="91" name="Rectangle 90"/>
            <p:cNvSpPr/>
            <p:nvPr/>
          </p:nvSpPr>
          <p:spPr>
            <a:xfrm rot="19098284">
              <a:off x="38242" y="205461"/>
              <a:ext cx="534821" cy="36539"/>
            </a:xfrm>
            <a:prstGeom prst="rect">
              <a:avLst/>
            </a:prstGeom>
            <a:solidFill>
              <a:srgbClr val="005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 rot="19098284">
              <a:off x="-106176" y="178453"/>
              <a:ext cx="684000" cy="11121"/>
            </a:xfrm>
            <a:prstGeom prst="rect">
              <a:avLst/>
            </a:prstGeom>
            <a:solidFill>
              <a:srgbClr val="005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Triangle isocèle 34"/>
          <p:cNvSpPr/>
          <p:nvPr/>
        </p:nvSpPr>
        <p:spPr>
          <a:xfrm rot="15717210">
            <a:off x="1723231" y="3491707"/>
            <a:ext cx="1635125" cy="4065588"/>
          </a:xfrm>
          <a:prstGeom prst="triangle">
            <a:avLst>
              <a:gd name="adj" fmla="val 84936"/>
            </a:avLst>
          </a:prstGeom>
          <a:solidFill>
            <a:srgbClr val="EFB6A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riangle isocèle 36"/>
          <p:cNvSpPr/>
          <p:nvPr/>
        </p:nvSpPr>
        <p:spPr>
          <a:xfrm rot="16200000">
            <a:off x="6161883" y="192882"/>
            <a:ext cx="2287587" cy="9772650"/>
          </a:xfrm>
          <a:prstGeom prst="triangle">
            <a:avLst>
              <a:gd name="adj" fmla="val 0"/>
            </a:avLst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042" name="Groupe 8"/>
          <p:cNvGrpSpPr>
            <a:grpSpLocks/>
          </p:cNvGrpSpPr>
          <p:nvPr/>
        </p:nvGrpSpPr>
        <p:grpSpPr bwMode="auto">
          <a:xfrm rot="158174">
            <a:off x="9072563" y="4416425"/>
            <a:ext cx="2508250" cy="1668463"/>
            <a:chOff x="8991650" y="4480446"/>
            <a:chExt cx="2508952" cy="1667408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2351" y="4537322"/>
              <a:ext cx="1954243" cy="1610531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1650" y="4480446"/>
              <a:ext cx="2508952" cy="1667408"/>
            </a:xfrm>
            <a:prstGeom prst="triangle">
              <a:avLst>
                <a:gd name="adj" fmla="val 13272"/>
              </a:avLst>
            </a:prstGeom>
          </p:spPr>
        </p:pic>
      </p:grpSp>
      <p:grpSp>
        <p:nvGrpSpPr>
          <p:cNvPr id="44043" name="Groupe 6"/>
          <p:cNvGrpSpPr>
            <a:grpSpLocks/>
          </p:cNvGrpSpPr>
          <p:nvPr/>
        </p:nvGrpSpPr>
        <p:grpSpPr bwMode="auto">
          <a:xfrm rot="-350253">
            <a:off x="5572125" y="4283075"/>
            <a:ext cx="3267075" cy="1666875"/>
            <a:chOff x="5677140" y="4224606"/>
            <a:chExt cx="3268128" cy="1667408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0642" y="4338228"/>
              <a:ext cx="2944732" cy="1530560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7140" y="4224606"/>
              <a:ext cx="3268128" cy="1667408"/>
            </a:xfrm>
            <a:prstGeom prst="triangle">
              <a:avLst>
                <a:gd name="adj" fmla="val 6130"/>
              </a:avLst>
            </a:prstGeom>
          </p:spPr>
        </p:pic>
      </p:grpSp>
      <p:grpSp>
        <p:nvGrpSpPr>
          <p:cNvPr id="44045" name="Groupe 3"/>
          <p:cNvGrpSpPr>
            <a:grpSpLocks/>
          </p:cNvGrpSpPr>
          <p:nvPr/>
        </p:nvGrpSpPr>
        <p:grpSpPr bwMode="auto">
          <a:xfrm rot="-302487">
            <a:off x="10165476" y="93482"/>
            <a:ext cx="1897062" cy="1755775"/>
            <a:chOff x="2998653" y="4615528"/>
            <a:chExt cx="1632099" cy="1509094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8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74660" y="4675895"/>
              <a:ext cx="1518087" cy="1403675"/>
            </a:xfrm>
            <a:prstGeom prst="rect">
              <a:avLst/>
            </a:prstGeom>
          </p:spPr>
        </p:pic>
        <p:pic>
          <p:nvPicPr>
            <p:cNvPr id="82" name="Image 81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98653" y="4615528"/>
              <a:ext cx="1632099" cy="1509094"/>
            </a:xfrm>
            <a:prstGeom prst="triangle">
              <a:avLst>
                <a:gd name="adj" fmla="val 0"/>
              </a:avLst>
            </a:prstGeom>
          </p:spPr>
        </p:pic>
      </p:grpSp>
      <p:sp>
        <p:nvSpPr>
          <p:cNvPr id="40" name="Triangle isocèle 39"/>
          <p:cNvSpPr/>
          <p:nvPr/>
        </p:nvSpPr>
        <p:spPr>
          <a:xfrm>
            <a:off x="1724025" y="1247775"/>
            <a:ext cx="2354263" cy="4975225"/>
          </a:xfrm>
          <a:prstGeom prst="triangle">
            <a:avLst>
              <a:gd name="adj" fmla="val 32749"/>
            </a:avLst>
          </a:prstGeom>
          <a:solidFill>
            <a:srgbClr val="EFB6A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050" name="Groupe 5"/>
          <p:cNvGrpSpPr>
            <a:grpSpLocks/>
          </p:cNvGrpSpPr>
          <p:nvPr/>
        </p:nvGrpSpPr>
        <p:grpSpPr bwMode="auto">
          <a:xfrm rot="255203">
            <a:off x="3800475" y="3868738"/>
            <a:ext cx="1649413" cy="2187575"/>
            <a:chOff x="4140721" y="4480444"/>
            <a:chExt cx="1258128" cy="1667408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10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7085" y="4499267"/>
              <a:ext cx="947601" cy="1648585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0721" y="4480444"/>
              <a:ext cx="1258128" cy="1667408"/>
            </a:xfrm>
            <a:prstGeom prst="triangle">
              <a:avLst>
                <a:gd name="adj" fmla="val 22677"/>
              </a:avLst>
            </a:prstGeom>
          </p:spPr>
        </p:pic>
      </p:grpSp>
      <p:sp>
        <p:nvSpPr>
          <p:cNvPr id="41" name="Triangle isocèle 40"/>
          <p:cNvSpPr/>
          <p:nvPr/>
        </p:nvSpPr>
        <p:spPr>
          <a:xfrm rot="16200000">
            <a:off x="8838406" y="1540669"/>
            <a:ext cx="4894263" cy="1812925"/>
          </a:xfrm>
          <a:prstGeom prst="triangle">
            <a:avLst>
              <a:gd name="adj" fmla="val 100000"/>
            </a:avLst>
          </a:prstGeom>
          <a:solidFill>
            <a:srgbClr val="EFB6A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052" name="Groupe 4"/>
          <p:cNvGrpSpPr>
            <a:grpSpLocks/>
          </p:cNvGrpSpPr>
          <p:nvPr/>
        </p:nvGrpSpPr>
        <p:grpSpPr bwMode="auto">
          <a:xfrm rot="-200224">
            <a:off x="10317163" y="2054225"/>
            <a:ext cx="1570037" cy="2354263"/>
            <a:chOff x="10313450" y="1907470"/>
            <a:chExt cx="1665633" cy="2498449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12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40181" y="1907471"/>
              <a:ext cx="1421632" cy="2468462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3450" y="1907470"/>
              <a:ext cx="1665633" cy="2498449"/>
            </a:xfrm>
            <a:prstGeom prst="triangle">
              <a:avLst>
                <a:gd name="adj" fmla="val 13577"/>
              </a:avLst>
            </a:prstGeom>
          </p:spPr>
        </p:pic>
      </p:grpSp>
      <p:sp>
        <p:nvSpPr>
          <p:cNvPr id="42" name="Triangle isocèle 41"/>
          <p:cNvSpPr/>
          <p:nvPr/>
        </p:nvSpPr>
        <p:spPr>
          <a:xfrm rot="4489318">
            <a:off x="3868498" y="-45956"/>
            <a:ext cx="2849374" cy="5254549"/>
          </a:xfrm>
          <a:prstGeom prst="triangle">
            <a:avLst>
              <a:gd name="adj" fmla="val 58971"/>
            </a:avLst>
          </a:prstGeom>
          <a:solidFill>
            <a:srgbClr val="E07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2950125" y="2146473"/>
            <a:ext cx="3004701" cy="166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3200" b="1" dirty="0">
                <a:solidFill>
                  <a:srgbClr val="EFB6AB"/>
                </a:solidFill>
                <a:latin typeface="Segoe UI" pitchFamily="34" charset="0"/>
              </a:rPr>
              <a:t>Près de 50 associations et clubs étudiants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3166DB-4E6A-4E4E-BA94-DD680FC192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025" y="4506055"/>
            <a:ext cx="2223878" cy="14694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3900A3-C710-4964-B532-ACB9D0FA73F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022" y="1389130"/>
            <a:ext cx="2236081" cy="1469472"/>
          </a:xfrm>
          <a:prstGeom prst="rect">
            <a:avLst/>
          </a:prstGeom>
        </p:spPr>
      </p:pic>
      <p:pic>
        <p:nvPicPr>
          <p:cNvPr id="44" name="Image 81">
            <a:extLst>
              <a:ext uri="{FF2B5EF4-FFF2-40B4-BE49-F238E27FC236}">
                <a16:creationId xmlns:a16="http://schemas.microsoft.com/office/drawing/2014/main" id="{06ACDB84-59CB-4376-8B3D-A84E8674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126" y="2933577"/>
            <a:ext cx="222997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976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1F1ACEB-A390-4EC5-B057-513A31026F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163" y="-214724"/>
            <a:ext cx="12589164" cy="8390727"/>
          </a:xfrm>
          <a:prstGeom prst="rect">
            <a:avLst/>
          </a:prstGeom>
        </p:spPr>
      </p:pic>
      <p:grpSp>
        <p:nvGrpSpPr>
          <p:cNvPr id="6151" name="Groupe 59"/>
          <p:cNvGrpSpPr>
            <a:grpSpLocks/>
          </p:cNvGrpSpPr>
          <p:nvPr/>
        </p:nvGrpSpPr>
        <p:grpSpPr bwMode="auto">
          <a:xfrm>
            <a:off x="-2819400" y="322263"/>
            <a:ext cx="11010900" cy="8631237"/>
            <a:chOff x="-2819400" y="322729"/>
            <a:chExt cx="11010900" cy="8630771"/>
          </a:xfrm>
        </p:grpSpPr>
        <p:grpSp>
          <p:nvGrpSpPr>
            <p:cNvPr id="6175" name="Groupe 40"/>
            <p:cNvGrpSpPr>
              <a:grpSpLocks/>
            </p:cNvGrpSpPr>
            <p:nvPr/>
          </p:nvGrpSpPr>
          <p:grpSpPr bwMode="auto">
            <a:xfrm>
              <a:off x="-2819400" y="762000"/>
              <a:ext cx="8191500" cy="8191500"/>
              <a:chOff x="-13277850" y="-4191000"/>
              <a:chExt cx="11925300" cy="11925300"/>
            </a:xfrm>
          </p:grpSpPr>
          <p:grpSp>
            <p:nvGrpSpPr>
              <p:cNvPr id="6178" name="Groupe 41"/>
              <p:cNvGrpSpPr>
                <a:grpSpLocks/>
              </p:cNvGrpSpPr>
              <p:nvPr/>
            </p:nvGrpSpPr>
            <p:grpSpPr bwMode="auto">
              <a:xfrm>
                <a:off x="-13277850" y="-4191000"/>
                <a:ext cx="11925300" cy="11925300"/>
                <a:chOff x="-13277850" y="-4191000"/>
                <a:chExt cx="11925300" cy="11925300"/>
              </a:xfrm>
            </p:grpSpPr>
            <p:sp>
              <p:nvSpPr>
                <p:cNvPr id="44" name="Ellipse 43"/>
                <p:cNvSpPr/>
                <p:nvPr/>
              </p:nvSpPr>
              <p:spPr>
                <a:xfrm>
                  <a:off x="-13277850" y="-4190357"/>
                  <a:ext cx="11925300" cy="1192465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-13012074" y="-3924593"/>
                  <a:ext cx="11393747" cy="11393131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Ellipse 45"/>
                <p:cNvSpPr/>
                <p:nvPr/>
              </p:nvSpPr>
              <p:spPr>
                <a:xfrm>
                  <a:off x="-11010657" y="-1923285"/>
                  <a:ext cx="7390914" cy="7390514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/>
                <p:cNvSpPr/>
                <p:nvPr/>
              </p:nvSpPr>
              <p:spPr>
                <a:xfrm>
                  <a:off x="-10687102" y="-1599747"/>
                  <a:ext cx="6743805" cy="6743440"/>
                </a:xfrm>
                <a:prstGeom prst="ellipse">
                  <a:avLst/>
                </a:prstGeom>
                <a:noFill/>
                <a:ln w="190500">
                  <a:solidFill>
                    <a:schemeClr val="bg1">
                      <a:alpha val="2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Ellipse 47"/>
                <p:cNvSpPr/>
                <p:nvPr/>
              </p:nvSpPr>
              <p:spPr>
                <a:xfrm>
                  <a:off x="-10153237" y="-1065912"/>
                  <a:ext cx="5676073" cy="567576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Forme libre : forme 42"/>
              <p:cNvSpPr/>
              <p:nvPr/>
            </p:nvSpPr>
            <p:spPr>
              <a:xfrm rot="20700000">
                <a:off x="-11678566" y="-2933183"/>
                <a:ext cx="8726731" cy="9410310"/>
              </a:xfrm>
              <a:custGeom>
                <a:avLst/>
                <a:gdLst>
                  <a:gd name="connsiteX0" fmla="*/ 4362448 w 8724896"/>
                  <a:gd name="connsiteY0" fmla="*/ 0 h 9410700"/>
                  <a:gd name="connsiteX1" fmla="*/ 4919428 w 8724896"/>
                  <a:gd name="connsiteY1" fmla="*/ 3203909 h 9410700"/>
                  <a:gd name="connsiteX2" fmla="*/ 6915092 w 8724896"/>
                  <a:gd name="connsiteY2" fmla="*/ 1581593 h 9410700"/>
                  <a:gd name="connsiteX3" fmla="*/ 5302220 w 8724896"/>
                  <a:gd name="connsiteY3" fmla="*/ 3565639 h 9410700"/>
                  <a:gd name="connsiteX4" fmla="*/ 8724896 w 8724896"/>
                  <a:gd name="connsiteY4" fmla="*/ 2352675 h 9410700"/>
                  <a:gd name="connsiteX5" fmla="*/ 5887006 w 8724896"/>
                  <a:gd name="connsiteY5" fmla="*/ 4516487 h 9410700"/>
                  <a:gd name="connsiteX6" fmla="*/ 7676318 w 8724896"/>
                  <a:gd name="connsiteY6" fmla="*/ 4705350 h 9410700"/>
                  <a:gd name="connsiteX7" fmla="*/ 5887006 w 8724896"/>
                  <a:gd name="connsiteY7" fmla="*/ 4894214 h 9410700"/>
                  <a:gd name="connsiteX8" fmla="*/ 8724896 w 8724896"/>
                  <a:gd name="connsiteY8" fmla="*/ 7058025 h 9410700"/>
                  <a:gd name="connsiteX9" fmla="*/ 5458438 w 8724896"/>
                  <a:gd name="connsiteY9" fmla="*/ 5900424 h 9410700"/>
                  <a:gd name="connsiteX10" fmla="*/ 6858054 w 8724896"/>
                  <a:gd name="connsiteY10" fmla="*/ 7638832 h 9410700"/>
                  <a:gd name="connsiteX11" fmla="*/ 4939066 w 8724896"/>
                  <a:gd name="connsiteY11" fmla="*/ 6093828 h 9410700"/>
                  <a:gd name="connsiteX12" fmla="*/ 4362448 w 8724896"/>
                  <a:gd name="connsiteY12" fmla="*/ 9410700 h 9410700"/>
                  <a:gd name="connsiteX13" fmla="*/ 3785174 w 8724896"/>
                  <a:gd name="connsiteY13" fmla="*/ 6090052 h 9410700"/>
                  <a:gd name="connsiteX14" fmla="*/ 1809804 w 8724896"/>
                  <a:gd name="connsiteY14" fmla="*/ 7695870 h 9410700"/>
                  <a:gd name="connsiteX15" fmla="*/ 3270532 w 8724896"/>
                  <a:gd name="connsiteY15" fmla="*/ 5898980 h 9410700"/>
                  <a:gd name="connsiteX16" fmla="*/ 0 w 8724896"/>
                  <a:gd name="connsiteY16" fmla="*/ 7058025 h 9410700"/>
                  <a:gd name="connsiteX17" fmla="*/ 2837890 w 8724896"/>
                  <a:gd name="connsiteY17" fmla="*/ 4894214 h 9410700"/>
                  <a:gd name="connsiteX18" fmla="*/ 1048577 w 8724896"/>
                  <a:gd name="connsiteY18" fmla="*/ 4705350 h 9410700"/>
                  <a:gd name="connsiteX19" fmla="*/ 2837890 w 8724896"/>
                  <a:gd name="connsiteY19" fmla="*/ 4516487 h 9410700"/>
                  <a:gd name="connsiteX20" fmla="*/ 0 w 8724896"/>
                  <a:gd name="connsiteY20" fmla="*/ 2352675 h 9410700"/>
                  <a:gd name="connsiteX21" fmla="*/ 3416558 w 8724896"/>
                  <a:gd name="connsiteY21" fmla="*/ 3563470 h 9410700"/>
                  <a:gd name="connsiteX22" fmla="*/ 1866842 w 8724896"/>
                  <a:gd name="connsiteY22" fmla="*/ 1638631 h 9410700"/>
                  <a:gd name="connsiteX23" fmla="*/ 3806148 w 8724896"/>
                  <a:gd name="connsiteY23" fmla="*/ 3199994 h 941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724896" h="9410700">
                    <a:moveTo>
                      <a:pt x="4362448" y="0"/>
                    </a:moveTo>
                    <a:lnTo>
                      <a:pt x="4919428" y="3203909"/>
                    </a:lnTo>
                    <a:lnTo>
                      <a:pt x="6915092" y="1581593"/>
                    </a:lnTo>
                    <a:lnTo>
                      <a:pt x="5302220" y="3565639"/>
                    </a:lnTo>
                    <a:lnTo>
                      <a:pt x="8724896" y="2352675"/>
                    </a:lnTo>
                    <a:lnTo>
                      <a:pt x="5887006" y="4516487"/>
                    </a:lnTo>
                    <a:lnTo>
                      <a:pt x="7676318" y="4705350"/>
                    </a:lnTo>
                    <a:lnTo>
                      <a:pt x="5887006" y="4894214"/>
                    </a:lnTo>
                    <a:lnTo>
                      <a:pt x="8724896" y="7058025"/>
                    </a:lnTo>
                    <a:lnTo>
                      <a:pt x="5458438" y="5900424"/>
                    </a:lnTo>
                    <a:lnTo>
                      <a:pt x="6858054" y="7638832"/>
                    </a:lnTo>
                    <a:lnTo>
                      <a:pt x="4939066" y="6093828"/>
                    </a:lnTo>
                    <a:lnTo>
                      <a:pt x="4362448" y="9410700"/>
                    </a:lnTo>
                    <a:lnTo>
                      <a:pt x="3785174" y="6090052"/>
                    </a:lnTo>
                    <a:lnTo>
                      <a:pt x="1809804" y="7695870"/>
                    </a:lnTo>
                    <a:lnTo>
                      <a:pt x="3270532" y="5898980"/>
                    </a:lnTo>
                    <a:lnTo>
                      <a:pt x="0" y="7058025"/>
                    </a:lnTo>
                    <a:lnTo>
                      <a:pt x="2837890" y="4894214"/>
                    </a:lnTo>
                    <a:lnTo>
                      <a:pt x="1048577" y="4705350"/>
                    </a:lnTo>
                    <a:lnTo>
                      <a:pt x="2837890" y="4516487"/>
                    </a:lnTo>
                    <a:lnTo>
                      <a:pt x="0" y="2352675"/>
                    </a:lnTo>
                    <a:lnTo>
                      <a:pt x="3416558" y="3563470"/>
                    </a:lnTo>
                    <a:lnTo>
                      <a:pt x="1866842" y="1638631"/>
                    </a:lnTo>
                    <a:lnTo>
                      <a:pt x="3806148" y="3199994"/>
                    </a:lnTo>
                    <a:close/>
                  </a:path>
                </a:pathLst>
              </a:custGeom>
              <a:noFill/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4F4F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2" name="Connecteur droit 51"/>
            <p:cNvCxnSpPr>
              <a:cxnSpLocks/>
            </p:cNvCxnSpPr>
            <p:nvPr/>
          </p:nvCxnSpPr>
          <p:spPr>
            <a:xfrm flipV="1">
              <a:off x="4894263" y="322729"/>
              <a:ext cx="1603375" cy="1323904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Connecteur droit 54"/>
            <p:cNvCxnSpPr>
              <a:cxnSpLocks/>
            </p:cNvCxnSpPr>
            <p:nvPr/>
          </p:nvCxnSpPr>
          <p:spPr>
            <a:xfrm>
              <a:off x="6027738" y="5953287"/>
              <a:ext cx="2163762" cy="471463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-198581" y="2820546"/>
            <a:ext cx="12658436" cy="1645920"/>
          </a:xfrm>
          <a:prstGeom prst="rect">
            <a:avLst/>
          </a:prstGeom>
          <a:gradFill>
            <a:gsLst>
              <a:gs pos="0">
                <a:srgbClr val="01A6AA">
                  <a:alpha val="20000"/>
                </a:srgbClr>
              </a:gs>
              <a:gs pos="10000">
                <a:srgbClr val="01A6AA">
                  <a:alpha val="80000"/>
                </a:srgbClr>
              </a:gs>
              <a:gs pos="50000">
                <a:srgbClr val="01A6AA">
                  <a:alpha val="40000"/>
                </a:srgbClr>
              </a:gs>
              <a:gs pos="39000">
                <a:srgbClr val="01A6AA">
                  <a:alpha val="70000"/>
                </a:srgbClr>
              </a:gs>
              <a:gs pos="100000">
                <a:srgbClr val="01A6AA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5" name="ZoneTexte 4"/>
          <p:cNvSpPr txBox="1">
            <a:spLocks noChangeArrowheads="1"/>
          </p:cNvSpPr>
          <p:nvPr/>
        </p:nvSpPr>
        <p:spPr bwMode="auto">
          <a:xfrm>
            <a:off x="287338" y="2651125"/>
            <a:ext cx="10266362" cy="128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2520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TOUS NOS ENCOURAGEMENTS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POUR LES CONCOURS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-194107" y="4442826"/>
            <a:ext cx="12653962" cy="529446"/>
          </a:xfrm>
          <a:prstGeom prst="rect">
            <a:avLst/>
          </a:prstGeom>
          <a:gradFill>
            <a:gsLst>
              <a:gs pos="0">
                <a:srgbClr val="E0735C">
                  <a:alpha val="20000"/>
                </a:srgbClr>
              </a:gs>
              <a:gs pos="10000">
                <a:srgbClr val="E0735C">
                  <a:alpha val="80000"/>
                </a:srgbClr>
              </a:gs>
              <a:gs pos="51000">
                <a:srgbClr val="E0735C">
                  <a:alpha val="40000"/>
                </a:srgbClr>
              </a:gs>
              <a:gs pos="39000">
                <a:srgbClr val="E0735C">
                  <a:alpha val="70000"/>
                </a:srgbClr>
              </a:gs>
              <a:gs pos="100000">
                <a:srgbClr val="E0735C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160" name="Groupe 49"/>
          <p:cNvGrpSpPr>
            <a:grpSpLocks/>
          </p:cNvGrpSpPr>
          <p:nvPr/>
        </p:nvGrpSpPr>
        <p:grpSpPr bwMode="auto">
          <a:xfrm>
            <a:off x="9862415" y="117696"/>
            <a:ext cx="2063750" cy="663575"/>
            <a:chOff x="0" y="1468794"/>
            <a:chExt cx="12190259" cy="3918670"/>
          </a:xfrm>
        </p:grpSpPr>
        <p:sp>
          <p:nvSpPr>
            <p:cNvPr id="6161" name="Forme libre : forme 50"/>
            <p:cNvSpPr>
              <a:spLocks/>
            </p:cNvSpPr>
            <p:nvPr/>
          </p:nvSpPr>
          <p:spPr bwMode="auto">
            <a:xfrm>
              <a:off x="4576133" y="3922858"/>
              <a:ext cx="780166" cy="1018175"/>
            </a:xfrm>
            <a:custGeom>
              <a:avLst/>
              <a:gdLst>
                <a:gd name="T0" fmla="*/ 577837 w 780166"/>
                <a:gd name="T1" fmla="*/ 485591 h 1018175"/>
                <a:gd name="T2" fmla="*/ 767113 w 780166"/>
                <a:gd name="T3" fmla="*/ 237139 h 1018175"/>
                <a:gd name="T4" fmla="*/ 476890 w 780166"/>
                <a:gd name="T5" fmla="*/ 0 h 1018175"/>
                <a:gd name="T6" fmla="*/ 0 w 780166"/>
                <a:gd name="T7" fmla="*/ 0 h 1018175"/>
                <a:gd name="T8" fmla="*/ 0 w 780166"/>
                <a:gd name="T9" fmla="*/ 1018176 h 1018175"/>
                <a:gd name="T10" fmla="*/ 462095 w 780166"/>
                <a:gd name="T11" fmla="*/ 1018176 h 1018175"/>
                <a:gd name="T12" fmla="*/ 780166 w 780166"/>
                <a:gd name="T13" fmla="*/ 717074 h 1018175"/>
                <a:gd name="T14" fmla="*/ 577837 w 780166"/>
                <a:gd name="T15" fmla="*/ 485591 h 1018175"/>
                <a:gd name="T16" fmla="*/ 453828 w 780166"/>
                <a:gd name="T17" fmla="*/ 854136 h 1018175"/>
                <a:gd name="T18" fmla="*/ 188406 w 780166"/>
                <a:gd name="T19" fmla="*/ 854136 h 1018175"/>
                <a:gd name="T20" fmla="*/ 188406 w 780166"/>
                <a:gd name="T21" fmla="*/ 164039 h 1018175"/>
                <a:gd name="T22" fmla="*/ 464706 w 780166"/>
                <a:gd name="T23" fmla="*/ 164039 h 1018175"/>
                <a:gd name="T24" fmla="*/ 570004 w 780166"/>
                <a:gd name="T25" fmla="*/ 249322 h 1018175"/>
                <a:gd name="T26" fmla="*/ 335041 w 780166"/>
                <a:gd name="T27" fmla="*/ 445996 h 1018175"/>
                <a:gd name="T28" fmla="*/ 335041 w 780166"/>
                <a:gd name="T29" fmla="*/ 567829 h 1018175"/>
                <a:gd name="T30" fmla="*/ 392042 w 780166"/>
                <a:gd name="T31" fmla="*/ 567829 h 1018175"/>
                <a:gd name="T32" fmla="*/ 579142 w 780166"/>
                <a:gd name="T33" fmla="*/ 726647 h 1018175"/>
                <a:gd name="T34" fmla="*/ 453828 w 780166"/>
                <a:gd name="T35" fmla="*/ 854136 h 10181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80166" h="1018175">
                  <a:moveTo>
                    <a:pt x="577837" y="485591"/>
                  </a:moveTo>
                  <a:cubicBezTo>
                    <a:pt x="704021" y="435988"/>
                    <a:pt x="767113" y="352880"/>
                    <a:pt x="767113" y="237139"/>
                  </a:cubicBezTo>
                  <a:cubicBezTo>
                    <a:pt x="767113" y="79191"/>
                    <a:pt x="670517" y="0"/>
                    <a:pt x="476890" y="0"/>
                  </a:cubicBezTo>
                  <a:lnTo>
                    <a:pt x="0" y="0"/>
                  </a:lnTo>
                  <a:lnTo>
                    <a:pt x="0" y="1018176"/>
                  </a:lnTo>
                  <a:lnTo>
                    <a:pt x="462095" y="1018176"/>
                  </a:lnTo>
                  <a:cubicBezTo>
                    <a:pt x="673998" y="1018176"/>
                    <a:pt x="780166" y="917663"/>
                    <a:pt x="780166" y="717074"/>
                  </a:cubicBezTo>
                  <a:cubicBezTo>
                    <a:pt x="779731" y="587844"/>
                    <a:pt x="712288" y="510828"/>
                    <a:pt x="577837" y="485591"/>
                  </a:cubicBezTo>
                  <a:close/>
                  <a:moveTo>
                    <a:pt x="453828" y="854136"/>
                  </a:moveTo>
                  <a:lnTo>
                    <a:pt x="188406" y="854136"/>
                  </a:lnTo>
                  <a:lnTo>
                    <a:pt x="188406" y="164039"/>
                  </a:lnTo>
                  <a:lnTo>
                    <a:pt x="464706" y="164039"/>
                  </a:lnTo>
                  <a:cubicBezTo>
                    <a:pt x="534760" y="164039"/>
                    <a:pt x="570004" y="192757"/>
                    <a:pt x="570004" y="249322"/>
                  </a:cubicBezTo>
                  <a:cubicBezTo>
                    <a:pt x="570004" y="354186"/>
                    <a:pt x="491683" y="419454"/>
                    <a:pt x="335041" y="445996"/>
                  </a:cubicBezTo>
                  <a:lnTo>
                    <a:pt x="335041" y="567829"/>
                  </a:lnTo>
                  <a:lnTo>
                    <a:pt x="392042" y="567829"/>
                  </a:lnTo>
                  <a:cubicBezTo>
                    <a:pt x="516920" y="567829"/>
                    <a:pt x="579142" y="620913"/>
                    <a:pt x="579142" y="726647"/>
                  </a:cubicBezTo>
                  <a:cubicBezTo>
                    <a:pt x="579142" y="811495"/>
                    <a:pt x="537370" y="854136"/>
                    <a:pt x="453828" y="854136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2" name="Forme libre : forme 52"/>
            <p:cNvSpPr>
              <a:spLocks/>
            </p:cNvSpPr>
            <p:nvPr/>
          </p:nvSpPr>
          <p:spPr bwMode="auto">
            <a:xfrm>
              <a:off x="5552537" y="3922858"/>
              <a:ext cx="854136" cy="1017740"/>
            </a:xfrm>
            <a:custGeom>
              <a:avLst/>
              <a:gdLst>
                <a:gd name="T0" fmla="*/ 774510 w 854136"/>
                <a:gd name="T1" fmla="*/ 272819 h 1017740"/>
                <a:gd name="T2" fmla="*/ 462530 w 854136"/>
                <a:gd name="T3" fmla="*/ 0 h 1017740"/>
                <a:gd name="T4" fmla="*/ 0 w 854136"/>
                <a:gd name="T5" fmla="*/ 0 h 1017740"/>
                <a:gd name="T6" fmla="*/ 0 w 854136"/>
                <a:gd name="T7" fmla="*/ 1016435 h 1017740"/>
                <a:gd name="T8" fmla="*/ 192322 w 854136"/>
                <a:gd name="T9" fmla="*/ 1016435 h 1017740"/>
                <a:gd name="T10" fmla="*/ 192322 w 854136"/>
                <a:gd name="T11" fmla="*/ 166215 h 1017740"/>
                <a:gd name="T12" fmla="*/ 450782 w 854136"/>
                <a:gd name="T13" fmla="*/ 166215 h 1017740"/>
                <a:gd name="T14" fmla="*/ 577402 w 854136"/>
                <a:gd name="T15" fmla="*/ 278475 h 1017740"/>
                <a:gd name="T16" fmla="*/ 306758 w 854136"/>
                <a:gd name="T17" fmla="*/ 488637 h 1017740"/>
                <a:gd name="T18" fmla="*/ 306758 w 854136"/>
                <a:gd name="T19" fmla="*/ 574355 h 1017740"/>
                <a:gd name="T20" fmla="*/ 616562 w 854136"/>
                <a:gd name="T21" fmla="*/ 1017741 h 1017740"/>
                <a:gd name="T22" fmla="*/ 854136 w 854136"/>
                <a:gd name="T23" fmla="*/ 1017741 h 1017740"/>
                <a:gd name="T24" fmla="*/ 531714 w 854136"/>
                <a:gd name="T25" fmla="*/ 577836 h 1017740"/>
                <a:gd name="T26" fmla="*/ 774510 w 854136"/>
                <a:gd name="T27" fmla="*/ 272819 h 10177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54136" h="1017740">
                  <a:moveTo>
                    <a:pt x="774510" y="272819"/>
                  </a:moveTo>
                  <a:cubicBezTo>
                    <a:pt x="774510" y="90940"/>
                    <a:pt x="670516" y="0"/>
                    <a:pt x="462530" y="0"/>
                  </a:cubicBezTo>
                  <a:lnTo>
                    <a:pt x="0" y="0"/>
                  </a:lnTo>
                  <a:lnTo>
                    <a:pt x="0" y="1016435"/>
                  </a:lnTo>
                  <a:lnTo>
                    <a:pt x="192322" y="1016435"/>
                  </a:lnTo>
                  <a:lnTo>
                    <a:pt x="192322" y="166215"/>
                  </a:lnTo>
                  <a:lnTo>
                    <a:pt x="450782" y="166215"/>
                  </a:lnTo>
                  <a:cubicBezTo>
                    <a:pt x="535195" y="166215"/>
                    <a:pt x="577402" y="203635"/>
                    <a:pt x="577402" y="278475"/>
                  </a:cubicBezTo>
                  <a:cubicBezTo>
                    <a:pt x="577402" y="387690"/>
                    <a:pt x="487332" y="457744"/>
                    <a:pt x="306758" y="488637"/>
                  </a:cubicBezTo>
                  <a:lnTo>
                    <a:pt x="306758" y="574355"/>
                  </a:lnTo>
                  <a:lnTo>
                    <a:pt x="616562" y="1017741"/>
                  </a:lnTo>
                  <a:lnTo>
                    <a:pt x="854136" y="1017741"/>
                  </a:lnTo>
                  <a:lnTo>
                    <a:pt x="531714" y="577836"/>
                  </a:lnTo>
                  <a:cubicBezTo>
                    <a:pt x="693578" y="497340"/>
                    <a:pt x="774510" y="395522"/>
                    <a:pt x="774510" y="272819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3" name="Forme libre : forme 53"/>
            <p:cNvSpPr>
              <a:spLocks/>
            </p:cNvSpPr>
            <p:nvPr/>
          </p:nvSpPr>
          <p:spPr bwMode="auto">
            <a:xfrm>
              <a:off x="6531987" y="3922858"/>
              <a:ext cx="707066" cy="1018175"/>
            </a:xfrm>
            <a:custGeom>
              <a:avLst/>
              <a:gdLst>
                <a:gd name="T0" fmla="*/ 185361 w 707066"/>
                <a:gd name="T1" fmla="*/ 587409 h 1018175"/>
                <a:gd name="T2" fmla="*/ 672693 w 707066"/>
                <a:gd name="T3" fmla="*/ 587409 h 1018175"/>
                <a:gd name="T4" fmla="*/ 672693 w 707066"/>
                <a:gd name="T5" fmla="*/ 418583 h 1018175"/>
                <a:gd name="T6" fmla="*/ 187536 w 707066"/>
                <a:gd name="T7" fmla="*/ 418583 h 1018175"/>
                <a:gd name="T8" fmla="*/ 187536 w 707066"/>
                <a:gd name="T9" fmla="*/ 162299 h 1018175"/>
                <a:gd name="T10" fmla="*/ 697059 w 707066"/>
                <a:gd name="T11" fmla="*/ 162299 h 1018175"/>
                <a:gd name="T12" fmla="*/ 697059 w 707066"/>
                <a:gd name="T13" fmla="*/ 0 h 1018175"/>
                <a:gd name="T14" fmla="*/ 0 w 707066"/>
                <a:gd name="T15" fmla="*/ 0 h 1018175"/>
                <a:gd name="T16" fmla="*/ 0 w 707066"/>
                <a:gd name="T17" fmla="*/ 1018176 h 1018175"/>
                <a:gd name="T18" fmla="*/ 707066 w 707066"/>
                <a:gd name="T19" fmla="*/ 1018176 h 1018175"/>
                <a:gd name="T20" fmla="*/ 707066 w 707066"/>
                <a:gd name="T21" fmla="*/ 854136 h 1018175"/>
                <a:gd name="T22" fmla="*/ 185361 w 707066"/>
                <a:gd name="T23" fmla="*/ 854136 h 1018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07066" h="1018175">
                  <a:moveTo>
                    <a:pt x="185361" y="587409"/>
                  </a:moveTo>
                  <a:lnTo>
                    <a:pt x="672693" y="587409"/>
                  </a:lnTo>
                  <a:lnTo>
                    <a:pt x="672693" y="418583"/>
                  </a:lnTo>
                  <a:lnTo>
                    <a:pt x="187536" y="418583"/>
                  </a:lnTo>
                  <a:lnTo>
                    <a:pt x="187536" y="162299"/>
                  </a:lnTo>
                  <a:lnTo>
                    <a:pt x="697059" y="162299"/>
                  </a:lnTo>
                  <a:lnTo>
                    <a:pt x="697059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7066" y="1018176"/>
                  </a:lnTo>
                  <a:lnTo>
                    <a:pt x="707066" y="854136"/>
                  </a:lnTo>
                  <a:lnTo>
                    <a:pt x="185361" y="854136"/>
                  </a:lnTo>
                  <a:lnTo>
                    <a:pt x="185361" y="58740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4" name="Forme libre : forme 55"/>
            <p:cNvSpPr>
              <a:spLocks/>
            </p:cNvSpPr>
            <p:nvPr/>
          </p:nvSpPr>
          <p:spPr bwMode="auto">
            <a:xfrm>
              <a:off x="7343047" y="3922858"/>
              <a:ext cx="772334" cy="1018175"/>
            </a:xfrm>
            <a:custGeom>
              <a:avLst/>
              <a:gdLst>
                <a:gd name="T0" fmla="*/ 772334 w 772334"/>
                <a:gd name="T1" fmla="*/ 0 h 1018175"/>
                <a:gd name="T2" fmla="*/ 0 w 772334"/>
                <a:gd name="T3" fmla="*/ 0 h 1018175"/>
                <a:gd name="T4" fmla="*/ 0 w 772334"/>
                <a:gd name="T5" fmla="*/ 164039 h 1018175"/>
                <a:gd name="T6" fmla="*/ 291964 w 772334"/>
                <a:gd name="T7" fmla="*/ 164039 h 1018175"/>
                <a:gd name="T8" fmla="*/ 291964 w 772334"/>
                <a:gd name="T9" fmla="*/ 1018176 h 1018175"/>
                <a:gd name="T10" fmla="*/ 480370 w 772334"/>
                <a:gd name="T11" fmla="*/ 1018176 h 1018175"/>
                <a:gd name="T12" fmla="*/ 480370 w 772334"/>
                <a:gd name="T13" fmla="*/ 164039 h 1018175"/>
                <a:gd name="T14" fmla="*/ 772334 w 772334"/>
                <a:gd name="T15" fmla="*/ 164039 h 1018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2334" h="1018175">
                  <a:moveTo>
                    <a:pt x="772334" y="0"/>
                  </a:moveTo>
                  <a:lnTo>
                    <a:pt x="0" y="0"/>
                  </a:lnTo>
                  <a:lnTo>
                    <a:pt x="0" y="164039"/>
                  </a:lnTo>
                  <a:lnTo>
                    <a:pt x="291964" y="164039"/>
                  </a:lnTo>
                  <a:lnTo>
                    <a:pt x="291964" y="1018176"/>
                  </a:lnTo>
                  <a:lnTo>
                    <a:pt x="480370" y="1018176"/>
                  </a:lnTo>
                  <a:lnTo>
                    <a:pt x="480370" y="164039"/>
                  </a:lnTo>
                  <a:lnTo>
                    <a:pt x="772334" y="164039"/>
                  </a:lnTo>
                  <a:lnTo>
                    <a:pt x="772334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5" name="Forme libre : forme 56"/>
            <p:cNvSpPr>
              <a:spLocks/>
            </p:cNvSpPr>
            <p:nvPr/>
          </p:nvSpPr>
          <p:spPr bwMode="auto">
            <a:xfrm>
              <a:off x="8062732" y="3922858"/>
              <a:ext cx="1076480" cy="1018175"/>
            </a:xfrm>
            <a:custGeom>
              <a:avLst/>
              <a:gdLst>
                <a:gd name="T0" fmla="*/ 432072 w 1076480"/>
                <a:gd name="T1" fmla="*/ 0 h 1018175"/>
                <a:gd name="T2" fmla="*/ 0 w 1076480"/>
                <a:gd name="T3" fmla="*/ 1018176 h 1018175"/>
                <a:gd name="T4" fmla="*/ 193627 w 1076480"/>
                <a:gd name="T5" fmla="*/ 1018176 h 1018175"/>
                <a:gd name="T6" fmla="*/ 529103 w 1076480"/>
                <a:gd name="T7" fmla="*/ 194498 h 1018175"/>
                <a:gd name="T8" fmla="*/ 689227 w 1076480"/>
                <a:gd name="T9" fmla="*/ 576531 h 1018175"/>
                <a:gd name="T10" fmla="*/ 484286 w 1076480"/>
                <a:gd name="T11" fmla="*/ 576531 h 1018175"/>
                <a:gd name="T12" fmla="*/ 419454 w 1076480"/>
                <a:gd name="T13" fmla="*/ 740571 h 1018175"/>
                <a:gd name="T14" fmla="*/ 757540 w 1076480"/>
                <a:gd name="T15" fmla="*/ 740571 h 1018175"/>
                <a:gd name="T16" fmla="*/ 873281 w 1076480"/>
                <a:gd name="T17" fmla="*/ 1018176 h 1018175"/>
                <a:gd name="T18" fmla="*/ 1076481 w 1076480"/>
                <a:gd name="T19" fmla="*/ 1018176 h 1018175"/>
                <a:gd name="T20" fmla="*/ 634837 w 1076480"/>
                <a:gd name="T21" fmla="*/ 0 h 10181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76480" h="1018175">
                  <a:moveTo>
                    <a:pt x="432072" y="0"/>
                  </a:moveTo>
                  <a:lnTo>
                    <a:pt x="0" y="1018176"/>
                  </a:lnTo>
                  <a:lnTo>
                    <a:pt x="193627" y="1018176"/>
                  </a:lnTo>
                  <a:lnTo>
                    <a:pt x="529103" y="194498"/>
                  </a:lnTo>
                  <a:lnTo>
                    <a:pt x="689227" y="576531"/>
                  </a:lnTo>
                  <a:lnTo>
                    <a:pt x="484286" y="576531"/>
                  </a:lnTo>
                  <a:lnTo>
                    <a:pt x="419454" y="740571"/>
                  </a:lnTo>
                  <a:lnTo>
                    <a:pt x="757540" y="740571"/>
                  </a:lnTo>
                  <a:lnTo>
                    <a:pt x="873281" y="1018176"/>
                  </a:lnTo>
                  <a:lnTo>
                    <a:pt x="1076481" y="1018176"/>
                  </a:lnTo>
                  <a:lnTo>
                    <a:pt x="634837" y="0"/>
                  </a:lnTo>
                  <a:lnTo>
                    <a:pt x="432072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6" name="Forme libre : forme 57"/>
            <p:cNvSpPr>
              <a:spLocks/>
            </p:cNvSpPr>
            <p:nvPr/>
          </p:nvSpPr>
          <p:spPr bwMode="auto">
            <a:xfrm>
              <a:off x="9264527" y="3916330"/>
              <a:ext cx="847174" cy="1031664"/>
            </a:xfrm>
            <a:custGeom>
              <a:avLst/>
              <a:gdLst>
                <a:gd name="T0" fmla="*/ 0 w 847174"/>
                <a:gd name="T1" fmla="*/ 501257 h 1031664"/>
                <a:gd name="T2" fmla="*/ 538676 w 847174"/>
                <a:gd name="T3" fmla="*/ 1031665 h 1031664"/>
                <a:gd name="T4" fmla="*/ 846740 w 847174"/>
                <a:gd name="T5" fmla="*/ 977711 h 1031664"/>
                <a:gd name="T6" fmla="*/ 846740 w 847174"/>
                <a:gd name="T7" fmla="*/ 554776 h 1031664"/>
                <a:gd name="T8" fmla="*/ 658333 w 847174"/>
                <a:gd name="T9" fmla="*/ 554776 h 1031664"/>
                <a:gd name="T10" fmla="*/ 658333 w 847174"/>
                <a:gd name="T11" fmla="*/ 851091 h 1031664"/>
                <a:gd name="T12" fmla="*/ 541722 w 847174"/>
                <a:gd name="T13" fmla="*/ 868061 h 1031664"/>
                <a:gd name="T14" fmla="*/ 195803 w 847174"/>
                <a:gd name="T15" fmla="*/ 501692 h 1031664"/>
                <a:gd name="T16" fmla="*/ 562608 w 847174"/>
                <a:gd name="T17" fmla="*/ 163605 h 1031664"/>
                <a:gd name="T18" fmla="*/ 847174 w 847174"/>
                <a:gd name="T19" fmla="*/ 220606 h 1031664"/>
                <a:gd name="T20" fmla="*/ 847174 w 847174"/>
                <a:gd name="T21" fmla="*/ 49604 h 1031664"/>
                <a:gd name="T22" fmla="*/ 548248 w 847174"/>
                <a:gd name="T23" fmla="*/ 1 h 1031664"/>
                <a:gd name="T24" fmla="*/ 0 w 847174"/>
                <a:gd name="T25" fmla="*/ 501257 h 10316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7174" h="1031664">
                  <a:moveTo>
                    <a:pt x="0" y="501257"/>
                  </a:moveTo>
                  <a:cubicBezTo>
                    <a:pt x="0" y="854572"/>
                    <a:pt x="179704" y="1031665"/>
                    <a:pt x="538676" y="1031665"/>
                  </a:cubicBezTo>
                  <a:cubicBezTo>
                    <a:pt x="662249" y="1031665"/>
                    <a:pt x="764937" y="1013825"/>
                    <a:pt x="846740" y="977711"/>
                  </a:cubicBezTo>
                  <a:lnTo>
                    <a:pt x="846740" y="554776"/>
                  </a:lnTo>
                  <a:lnTo>
                    <a:pt x="658333" y="554776"/>
                  </a:lnTo>
                  <a:lnTo>
                    <a:pt x="658333" y="851091"/>
                  </a:lnTo>
                  <a:cubicBezTo>
                    <a:pt x="614822" y="862404"/>
                    <a:pt x="575661" y="868061"/>
                    <a:pt x="541722" y="868061"/>
                  </a:cubicBezTo>
                  <a:cubicBezTo>
                    <a:pt x="311109" y="868061"/>
                    <a:pt x="195803" y="745793"/>
                    <a:pt x="195803" y="501692"/>
                  </a:cubicBezTo>
                  <a:cubicBezTo>
                    <a:pt x="195803" y="276301"/>
                    <a:pt x="318072" y="163605"/>
                    <a:pt x="562608" y="163605"/>
                  </a:cubicBezTo>
                  <a:cubicBezTo>
                    <a:pt x="664425" y="163605"/>
                    <a:pt x="759716" y="182750"/>
                    <a:pt x="847174" y="220606"/>
                  </a:cubicBezTo>
                  <a:lnTo>
                    <a:pt x="847174" y="49604"/>
                  </a:lnTo>
                  <a:cubicBezTo>
                    <a:pt x="759281" y="16535"/>
                    <a:pt x="659639" y="1"/>
                    <a:pt x="548248" y="1"/>
                  </a:cubicBezTo>
                  <a:cubicBezTo>
                    <a:pt x="182749" y="-434"/>
                    <a:pt x="0" y="166651"/>
                    <a:pt x="0" y="501257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7" name="Forme libre : forme 58"/>
            <p:cNvSpPr>
              <a:spLocks/>
            </p:cNvSpPr>
            <p:nvPr/>
          </p:nvSpPr>
          <p:spPr bwMode="auto">
            <a:xfrm>
              <a:off x="10325780" y="3922858"/>
              <a:ext cx="907655" cy="1018175"/>
            </a:xfrm>
            <a:custGeom>
              <a:avLst/>
              <a:gdLst>
                <a:gd name="T0" fmla="*/ 726211 w 907655"/>
                <a:gd name="T1" fmla="*/ 741876 h 1018175"/>
                <a:gd name="T2" fmla="*/ 188841 w 907655"/>
                <a:gd name="T3" fmla="*/ 0 h 1018175"/>
                <a:gd name="T4" fmla="*/ 0 w 907655"/>
                <a:gd name="T5" fmla="*/ 0 h 1018175"/>
                <a:gd name="T6" fmla="*/ 0 w 907655"/>
                <a:gd name="T7" fmla="*/ 1018176 h 1018175"/>
                <a:gd name="T8" fmla="*/ 181444 w 907655"/>
                <a:gd name="T9" fmla="*/ 1018176 h 1018175"/>
                <a:gd name="T10" fmla="*/ 181444 w 907655"/>
                <a:gd name="T11" fmla="*/ 260636 h 1018175"/>
                <a:gd name="T12" fmla="*/ 718814 w 907655"/>
                <a:gd name="T13" fmla="*/ 1018176 h 1018175"/>
                <a:gd name="T14" fmla="*/ 907655 w 907655"/>
                <a:gd name="T15" fmla="*/ 1018176 h 1018175"/>
                <a:gd name="T16" fmla="*/ 907655 w 907655"/>
                <a:gd name="T17" fmla="*/ 0 h 1018175"/>
                <a:gd name="T18" fmla="*/ 726211 w 907655"/>
                <a:gd name="T19" fmla="*/ 0 h 1018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7655" h="1018175">
                  <a:moveTo>
                    <a:pt x="726211" y="741876"/>
                  </a:moveTo>
                  <a:lnTo>
                    <a:pt x="188841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181444" y="1018176"/>
                  </a:lnTo>
                  <a:lnTo>
                    <a:pt x="181444" y="260636"/>
                  </a:lnTo>
                  <a:lnTo>
                    <a:pt x="718814" y="1018176"/>
                  </a:lnTo>
                  <a:lnTo>
                    <a:pt x="907655" y="1018176"/>
                  </a:lnTo>
                  <a:lnTo>
                    <a:pt x="907655" y="0"/>
                  </a:lnTo>
                  <a:lnTo>
                    <a:pt x="726211" y="0"/>
                  </a:lnTo>
                  <a:lnTo>
                    <a:pt x="726211" y="74187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8" name="Forme libre : forme 60"/>
            <p:cNvSpPr>
              <a:spLocks/>
            </p:cNvSpPr>
            <p:nvPr/>
          </p:nvSpPr>
          <p:spPr bwMode="auto">
            <a:xfrm>
              <a:off x="11483628" y="3922858"/>
              <a:ext cx="706631" cy="1018175"/>
            </a:xfrm>
            <a:custGeom>
              <a:avLst/>
              <a:gdLst>
                <a:gd name="T0" fmla="*/ 184925 w 706631"/>
                <a:gd name="T1" fmla="*/ 587409 h 1018175"/>
                <a:gd name="T2" fmla="*/ 672257 w 706631"/>
                <a:gd name="T3" fmla="*/ 587409 h 1018175"/>
                <a:gd name="T4" fmla="*/ 672257 w 706631"/>
                <a:gd name="T5" fmla="*/ 418583 h 1018175"/>
                <a:gd name="T6" fmla="*/ 187101 w 706631"/>
                <a:gd name="T7" fmla="*/ 418583 h 1018175"/>
                <a:gd name="T8" fmla="*/ 187101 w 706631"/>
                <a:gd name="T9" fmla="*/ 162299 h 1018175"/>
                <a:gd name="T10" fmla="*/ 696624 w 706631"/>
                <a:gd name="T11" fmla="*/ 162299 h 1018175"/>
                <a:gd name="T12" fmla="*/ 696624 w 706631"/>
                <a:gd name="T13" fmla="*/ 0 h 1018175"/>
                <a:gd name="T14" fmla="*/ 0 w 706631"/>
                <a:gd name="T15" fmla="*/ 0 h 1018175"/>
                <a:gd name="T16" fmla="*/ 0 w 706631"/>
                <a:gd name="T17" fmla="*/ 1018176 h 1018175"/>
                <a:gd name="T18" fmla="*/ 706632 w 706631"/>
                <a:gd name="T19" fmla="*/ 1018176 h 1018175"/>
                <a:gd name="T20" fmla="*/ 706632 w 706631"/>
                <a:gd name="T21" fmla="*/ 854136 h 1018175"/>
                <a:gd name="T22" fmla="*/ 184925 w 706631"/>
                <a:gd name="T23" fmla="*/ 854136 h 1018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06631" h="1018175">
                  <a:moveTo>
                    <a:pt x="184925" y="587409"/>
                  </a:moveTo>
                  <a:lnTo>
                    <a:pt x="672257" y="587409"/>
                  </a:lnTo>
                  <a:lnTo>
                    <a:pt x="672257" y="418583"/>
                  </a:lnTo>
                  <a:lnTo>
                    <a:pt x="187101" y="418583"/>
                  </a:lnTo>
                  <a:lnTo>
                    <a:pt x="187101" y="162299"/>
                  </a:lnTo>
                  <a:lnTo>
                    <a:pt x="696624" y="162299"/>
                  </a:lnTo>
                  <a:lnTo>
                    <a:pt x="696624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6632" y="1018176"/>
                  </a:lnTo>
                  <a:lnTo>
                    <a:pt x="706632" y="854136"/>
                  </a:lnTo>
                  <a:lnTo>
                    <a:pt x="184925" y="854136"/>
                  </a:lnTo>
                  <a:lnTo>
                    <a:pt x="184925" y="58740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9" name="Forme libre : forme 61"/>
            <p:cNvSpPr>
              <a:spLocks/>
            </p:cNvSpPr>
            <p:nvPr/>
          </p:nvSpPr>
          <p:spPr bwMode="auto">
            <a:xfrm>
              <a:off x="4575698" y="1919575"/>
              <a:ext cx="1178734" cy="1677378"/>
            </a:xfrm>
            <a:custGeom>
              <a:avLst/>
              <a:gdLst>
                <a:gd name="T0" fmla="*/ 1178734 w 1178734"/>
                <a:gd name="T1" fmla="*/ 1370186 h 1677378"/>
                <a:gd name="T2" fmla="*/ 341567 w 1178734"/>
                <a:gd name="T3" fmla="*/ 1370186 h 1677378"/>
                <a:gd name="T4" fmla="*/ 341567 w 1178734"/>
                <a:gd name="T5" fmla="*/ 986412 h 1677378"/>
                <a:gd name="T6" fmla="*/ 1123909 w 1178734"/>
                <a:gd name="T7" fmla="*/ 986412 h 1677378"/>
                <a:gd name="T8" fmla="*/ 1123909 w 1178734"/>
                <a:gd name="T9" fmla="*/ 671387 h 1677378"/>
                <a:gd name="T10" fmla="*/ 345049 w 1178734"/>
                <a:gd name="T11" fmla="*/ 671387 h 1677378"/>
                <a:gd name="T12" fmla="*/ 345049 w 1178734"/>
                <a:gd name="T13" fmla="*/ 305018 h 1677378"/>
                <a:gd name="T14" fmla="*/ 1162635 w 1178734"/>
                <a:gd name="T15" fmla="*/ 305018 h 1677378"/>
                <a:gd name="T16" fmla="*/ 1162635 w 1178734"/>
                <a:gd name="T17" fmla="*/ 0 h 1677378"/>
                <a:gd name="T18" fmla="*/ 0 w 1178734"/>
                <a:gd name="T19" fmla="*/ 0 h 1677378"/>
                <a:gd name="T20" fmla="*/ 0 w 1178734"/>
                <a:gd name="T21" fmla="*/ 1677379 h 1677378"/>
                <a:gd name="T22" fmla="*/ 1178734 w 1178734"/>
                <a:gd name="T23" fmla="*/ 1677379 h 16773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78734" h="1677378">
                  <a:moveTo>
                    <a:pt x="1178734" y="1370186"/>
                  </a:moveTo>
                  <a:lnTo>
                    <a:pt x="341567" y="1370186"/>
                  </a:lnTo>
                  <a:lnTo>
                    <a:pt x="341567" y="986412"/>
                  </a:lnTo>
                  <a:lnTo>
                    <a:pt x="1123909" y="986412"/>
                  </a:lnTo>
                  <a:lnTo>
                    <a:pt x="1123909" y="671387"/>
                  </a:lnTo>
                  <a:lnTo>
                    <a:pt x="345049" y="671387"/>
                  </a:lnTo>
                  <a:lnTo>
                    <a:pt x="345049" y="305018"/>
                  </a:lnTo>
                  <a:lnTo>
                    <a:pt x="1162635" y="305018"/>
                  </a:lnTo>
                  <a:lnTo>
                    <a:pt x="1162635" y="0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1178734" y="1677379"/>
                  </a:lnTo>
                  <a:lnTo>
                    <a:pt x="1178734" y="137018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0" name="Forme libre : forme 62"/>
            <p:cNvSpPr>
              <a:spLocks/>
            </p:cNvSpPr>
            <p:nvPr/>
          </p:nvSpPr>
          <p:spPr bwMode="auto">
            <a:xfrm>
              <a:off x="7818631" y="1908698"/>
              <a:ext cx="1334941" cy="1700440"/>
            </a:xfrm>
            <a:custGeom>
              <a:avLst/>
              <a:gdLst>
                <a:gd name="T0" fmla="*/ 779296 w 1334941"/>
                <a:gd name="T1" fmla="*/ 684440 h 1700440"/>
                <a:gd name="T2" fmla="*/ 523446 w 1334941"/>
                <a:gd name="T3" fmla="*/ 684440 h 1700440"/>
                <a:gd name="T4" fmla="*/ 347224 w 1334941"/>
                <a:gd name="T5" fmla="*/ 524317 h 1700440"/>
                <a:gd name="T6" fmla="*/ 735784 w 1334941"/>
                <a:gd name="T7" fmla="*/ 306758 h 1700440"/>
                <a:gd name="T8" fmla="*/ 1247483 w 1334941"/>
                <a:gd name="T9" fmla="*/ 396827 h 1700440"/>
                <a:gd name="T10" fmla="*/ 1277506 w 1334941"/>
                <a:gd name="T11" fmla="*/ 408140 h 1700440"/>
                <a:gd name="T12" fmla="*/ 1277506 w 1334941"/>
                <a:gd name="T13" fmla="*/ 85718 h 1700440"/>
                <a:gd name="T14" fmla="*/ 1262277 w 1334941"/>
                <a:gd name="T15" fmla="*/ 80932 h 1700440"/>
                <a:gd name="T16" fmla="*/ 735784 w 1334941"/>
                <a:gd name="T17" fmla="*/ 0 h 1700440"/>
                <a:gd name="T18" fmla="*/ 0 w 1334941"/>
                <a:gd name="T19" fmla="*/ 524752 h 1700440"/>
                <a:gd name="T20" fmla="*/ 523446 w 1334941"/>
                <a:gd name="T21" fmla="*/ 1003817 h 1700440"/>
                <a:gd name="T22" fmla="*/ 779296 w 1334941"/>
                <a:gd name="T23" fmla="*/ 1003817 h 1700440"/>
                <a:gd name="T24" fmla="*/ 987717 w 1334941"/>
                <a:gd name="T25" fmla="*/ 1164375 h 1700440"/>
                <a:gd name="T26" fmla="*/ 634401 w 1334941"/>
                <a:gd name="T27" fmla="*/ 1393247 h 1700440"/>
                <a:gd name="T28" fmla="*/ 87459 w 1334941"/>
                <a:gd name="T29" fmla="*/ 1303178 h 1700440"/>
                <a:gd name="T30" fmla="*/ 57435 w 1334941"/>
                <a:gd name="T31" fmla="*/ 1291865 h 1700440"/>
                <a:gd name="T32" fmla="*/ 57435 w 1334941"/>
                <a:gd name="T33" fmla="*/ 1614287 h 1700440"/>
                <a:gd name="T34" fmla="*/ 72664 w 1334941"/>
                <a:gd name="T35" fmla="*/ 1619508 h 1700440"/>
                <a:gd name="T36" fmla="*/ 634401 w 1334941"/>
                <a:gd name="T37" fmla="*/ 1700440 h 1700440"/>
                <a:gd name="T38" fmla="*/ 1334941 w 1334941"/>
                <a:gd name="T39" fmla="*/ 1164375 h 1700440"/>
                <a:gd name="T40" fmla="*/ 779296 w 1334941"/>
                <a:gd name="T41" fmla="*/ 684440 h 17004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34941" h="1700440">
                  <a:moveTo>
                    <a:pt x="779296" y="684440"/>
                  </a:moveTo>
                  <a:lnTo>
                    <a:pt x="523446" y="684440"/>
                  </a:lnTo>
                  <a:cubicBezTo>
                    <a:pt x="403354" y="684440"/>
                    <a:pt x="347224" y="633531"/>
                    <a:pt x="347224" y="524317"/>
                  </a:cubicBezTo>
                  <a:cubicBezTo>
                    <a:pt x="347224" y="378117"/>
                    <a:pt x="474278" y="306758"/>
                    <a:pt x="735784" y="306758"/>
                  </a:cubicBezTo>
                  <a:cubicBezTo>
                    <a:pt x="915052" y="306758"/>
                    <a:pt x="1086924" y="337216"/>
                    <a:pt x="1247483" y="396827"/>
                  </a:cubicBezTo>
                  <a:lnTo>
                    <a:pt x="1277506" y="408140"/>
                  </a:lnTo>
                  <a:lnTo>
                    <a:pt x="1277506" y="85718"/>
                  </a:lnTo>
                  <a:lnTo>
                    <a:pt x="1262277" y="80932"/>
                  </a:lnTo>
                  <a:cubicBezTo>
                    <a:pt x="1096932" y="26977"/>
                    <a:pt x="919839" y="0"/>
                    <a:pt x="735784" y="0"/>
                  </a:cubicBezTo>
                  <a:cubicBezTo>
                    <a:pt x="247582" y="0"/>
                    <a:pt x="0" y="176658"/>
                    <a:pt x="0" y="524752"/>
                  </a:cubicBezTo>
                  <a:cubicBezTo>
                    <a:pt x="0" y="842823"/>
                    <a:pt x="176223" y="1003817"/>
                    <a:pt x="523446" y="1003817"/>
                  </a:cubicBezTo>
                  <a:lnTo>
                    <a:pt x="779296" y="1003817"/>
                  </a:lnTo>
                  <a:cubicBezTo>
                    <a:pt x="965961" y="1003817"/>
                    <a:pt x="987717" y="1095191"/>
                    <a:pt x="987717" y="1164375"/>
                  </a:cubicBezTo>
                  <a:cubicBezTo>
                    <a:pt x="987717" y="1318407"/>
                    <a:pt x="871976" y="1393247"/>
                    <a:pt x="634401" y="1393247"/>
                  </a:cubicBezTo>
                  <a:cubicBezTo>
                    <a:pt x="431637" y="1393247"/>
                    <a:pt x="247582" y="1362789"/>
                    <a:pt x="87459" y="1303178"/>
                  </a:cubicBezTo>
                  <a:lnTo>
                    <a:pt x="57435" y="1291865"/>
                  </a:lnTo>
                  <a:lnTo>
                    <a:pt x="57435" y="1614287"/>
                  </a:lnTo>
                  <a:lnTo>
                    <a:pt x="72664" y="1619508"/>
                  </a:lnTo>
                  <a:cubicBezTo>
                    <a:pt x="237574" y="1673463"/>
                    <a:pt x="426850" y="1700440"/>
                    <a:pt x="634401" y="1700440"/>
                  </a:cubicBezTo>
                  <a:cubicBezTo>
                    <a:pt x="1099107" y="1700440"/>
                    <a:pt x="1334941" y="1520302"/>
                    <a:pt x="1334941" y="1164375"/>
                  </a:cubicBezTo>
                  <a:cubicBezTo>
                    <a:pt x="1334941" y="845434"/>
                    <a:pt x="1148276" y="684440"/>
                    <a:pt x="779296" y="684440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1" name="Forme libre : forme 63"/>
            <p:cNvSpPr>
              <a:spLocks/>
            </p:cNvSpPr>
            <p:nvPr/>
          </p:nvSpPr>
          <p:spPr bwMode="auto">
            <a:xfrm>
              <a:off x="9253214" y="1919575"/>
              <a:ext cx="1283161" cy="1677378"/>
            </a:xfrm>
            <a:custGeom>
              <a:avLst/>
              <a:gdLst>
                <a:gd name="T0" fmla="*/ 467752 w 1283161"/>
                <a:gd name="T1" fmla="*/ 1677379 h 1677378"/>
                <a:gd name="T2" fmla="*/ 814975 w 1283161"/>
                <a:gd name="T3" fmla="*/ 1677379 h 1677378"/>
                <a:gd name="T4" fmla="*/ 814975 w 1283161"/>
                <a:gd name="T5" fmla="*/ 307193 h 1677378"/>
                <a:gd name="T6" fmla="*/ 1283162 w 1283161"/>
                <a:gd name="T7" fmla="*/ 307193 h 1677378"/>
                <a:gd name="T8" fmla="*/ 1283162 w 1283161"/>
                <a:gd name="T9" fmla="*/ 0 h 1677378"/>
                <a:gd name="T10" fmla="*/ 0 w 1283161"/>
                <a:gd name="T11" fmla="*/ 0 h 1677378"/>
                <a:gd name="T12" fmla="*/ 0 w 1283161"/>
                <a:gd name="T13" fmla="*/ 307193 h 1677378"/>
                <a:gd name="T14" fmla="*/ 467752 w 1283161"/>
                <a:gd name="T15" fmla="*/ 307193 h 16773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83161" h="1677378">
                  <a:moveTo>
                    <a:pt x="467752" y="1677379"/>
                  </a:moveTo>
                  <a:lnTo>
                    <a:pt x="814975" y="1677379"/>
                  </a:lnTo>
                  <a:lnTo>
                    <a:pt x="814975" y="307193"/>
                  </a:lnTo>
                  <a:lnTo>
                    <a:pt x="1283162" y="307193"/>
                  </a:lnTo>
                  <a:lnTo>
                    <a:pt x="1283162" y="0"/>
                  </a:lnTo>
                  <a:lnTo>
                    <a:pt x="0" y="0"/>
                  </a:lnTo>
                  <a:lnTo>
                    <a:pt x="0" y="307193"/>
                  </a:lnTo>
                  <a:lnTo>
                    <a:pt x="467752" y="307193"/>
                  </a:lnTo>
                  <a:lnTo>
                    <a:pt x="467752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2" name="Forme libre : forme 64"/>
            <p:cNvSpPr>
              <a:spLocks/>
            </p:cNvSpPr>
            <p:nvPr/>
          </p:nvSpPr>
          <p:spPr bwMode="auto">
            <a:xfrm>
              <a:off x="10396269" y="1919575"/>
              <a:ext cx="1793990" cy="1677378"/>
            </a:xfrm>
            <a:custGeom>
              <a:avLst/>
              <a:gdLst>
                <a:gd name="T0" fmla="*/ 359407 w 1793990"/>
                <a:gd name="T1" fmla="*/ 1677379 h 1677378"/>
                <a:gd name="T2" fmla="*/ 882419 w 1793990"/>
                <a:gd name="T3" fmla="*/ 392476 h 1677378"/>
                <a:gd name="T4" fmla="*/ 1105199 w 1793990"/>
                <a:gd name="T5" fmla="*/ 924625 h 1677378"/>
                <a:gd name="T6" fmla="*/ 794960 w 1793990"/>
                <a:gd name="T7" fmla="*/ 924625 h 1677378"/>
                <a:gd name="T8" fmla="*/ 673127 w 1793990"/>
                <a:gd name="T9" fmla="*/ 1231818 h 1677378"/>
                <a:gd name="T10" fmla="*/ 1233559 w 1793990"/>
                <a:gd name="T11" fmla="*/ 1231818 h 1677378"/>
                <a:gd name="T12" fmla="*/ 1419790 w 1793990"/>
                <a:gd name="T13" fmla="*/ 1677379 h 1677378"/>
                <a:gd name="T14" fmla="*/ 1793991 w 1793990"/>
                <a:gd name="T15" fmla="*/ 1677379 h 1677378"/>
                <a:gd name="T16" fmla="*/ 1066909 w 1793990"/>
                <a:gd name="T17" fmla="*/ 0 h 1677378"/>
                <a:gd name="T18" fmla="*/ 711852 w 1793990"/>
                <a:gd name="T19" fmla="*/ 0 h 1677378"/>
                <a:gd name="T20" fmla="*/ 0 w 1793990"/>
                <a:gd name="T21" fmla="*/ 1677379 h 16773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93990" h="1677378">
                  <a:moveTo>
                    <a:pt x="359407" y="1677379"/>
                  </a:moveTo>
                  <a:lnTo>
                    <a:pt x="882419" y="392476"/>
                  </a:lnTo>
                  <a:lnTo>
                    <a:pt x="1105199" y="924625"/>
                  </a:lnTo>
                  <a:lnTo>
                    <a:pt x="794960" y="924625"/>
                  </a:lnTo>
                  <a:lnTo>
                    <a:pt x="673127" y="1231818"/>
                  </a:lnTo>
                  <a:lnTo>
                    <a:pt x="1233559" y="1231818"/>
                  </a:lnTo>
                  <a:lnTo>
                    <a:pt x="1419790" y="1677379"/>
                  </a:lnTo>
                  <a:lnTo>
                    <a:pt x="1793991" y="1677379"/>
                  </a:lnTo>
                  <a:lnTo>
                    <a:pt x="1066909" y="0"/>
                  </a:lnTo>
                  <a:lnTo>
                    <a:pt x="711852" y="0"/>
                  </a:lnTo>
                  <a:lnTo>
                    <a:pt x="0" y="1677379"/>
                  </a:lnTo>
                  <a:lnTo>
                    <a:pt x="359407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3" name="Forme libre : forme 65"/>
            <p:cNvSpPr>
              <a:spLocks/>
            </p:cNvSpPr>
            <p:nvPr/>
          </p:nvSpPr>
          <p:spPr bwMode="auto">
            <a:xfrm>
              <a:off x="6047702" y="1919575"/>
              <a:ext cx="1500285" cy="1677378"/>
            </a:xfrm>
            <a:custGeom>
              <a:avLst/>
              <a:gdLst>
                <a:gd name="T0" fmla="*/ 335911 w 1500285"/>
                <a:gd name="T1" fmla="*/ 510393 h 1677378"/>
                <a:gd name="T2" fmla="*/ 1163940 w 1500285"/>
                <a:gd name="T3" fmla="*/ 1677379 h 1677378"/>
                <a:gd name="T4" fmla="*/ 1500286 w 1500285"/>
                <a:gd name="T5" fmla="*/ 1677379 h 1677378"/>
                <a:gd name="T6" fmla="*/ 1500286 w 1500285"/>
                <a:gd name="T7" fmla="*/ 0 h 1677378"/>
                <a:gd name="T8" fmla="*/ 1164810 w 1500285"/>
                <a:gd name="T9" fmla="*/ 0 h 1677378"/>
                <a:gd name="T10" fmla="*/ 1164810 w 1500285"/>
                <a:gd name="T11" fmla="*/ 1143054 h 1677378"/>
                <a:gd name="T12" fmla="*/ 335911 w 1500285"/>
                <a:gd name="T13" fmla="*/ 1305 h 1677378"/>
                <a:gd name="T14" fmla="*/ 0 w 1500285"/>
                <a:gd name="T15" fmla="*/ 0 h 1677378"/>
                <a:gd name="T16" fmla="*/ 0 w 1500285"/>
                <a:gd name="T17" fmla="*/ 1677379 h 1677378"/>
                <a:gd name="T18" fmla="*/ 335911 w 1500285"/>
                <a:gd name="T19" fmla="*/ 1677379 h 16773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00285" h="1677378">
                  <a:moveTo>
                    <a:pt x="335911" y="510393"/>
                  </a:moveTo>
                  <a:lnTo>
                    <a:pt x="1163940" y="1677379"/>
                  </a:lnTo>
                  <a:lnTo>
                    <a:pt x="1500286" y="1677379"/>
                  </a:lnTo>
                  <a:lnTo>
                    <a:pt x="1500286" y="0"/>
                  </a:lnTo>
                  <a:lnTo>
                    <a:pt x="1164810" y="0"/>
                  </a:lnTo>
                  <a:lnTo>
                    <a:pt x="1164810" y="1143054"/>
                  </a:lnTo>
                  <a:lnTo>
                    <a:pt x="335911" y="1305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335911" y="1677379"/>
                  </a:lnTo>
                  <a:lnTo>
                    <a:pt x="335911" y="510393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4" name="Forme libre : forme 66"/>
            <p:cNvSpPr>
              <a:spLocks/>
            </p:cNvSpPr>
            <p:nvPr/>
          </p:nvSpPr>
          <p:spPr bwMode="auto">
            <a:xfrm>
              <a:off x="0" y="1468794"/>
              <a:ext cx="3918670" cy="3918670"/>
            </a:xfrm>
            <a:custGeom>
              <a:avLst/>
              <a:gdLst>
                <a:gd name="T0" fmla="*/ 0 w 3918670"/>
                <a:gd name="T1" fmla="*/ 1959335 h 3918670"/>
                <a:gd name="T2" fmla="*/ 3918671 w 3918670"/>
                <a:gd name="T3" fmla="*/ 1959335 h 3918670"/>
                <a:gd name="T4" fmla="*/ 1582523 w 3918670"/>
                <a:gd name="T5" fmla="*/ 272384 h 3918670"/>
                <a:gd name="T6" fmla="*/ 1541187 w 3918670"/>
                <a:gd name="T7" fmla="*/ 823243 h 3918670"/>
                <a:gd name="T8" fmla="*/ 1659974 w 3918670"/>
                <a:gd name="T9" fmla="*/ 946381 h 3918670"/>
                <a:gd name="T10" fmla="*/ 1522042 w 3918670"/>
                <a:gd name="T11" fmla="*/ 1262712 h 3918670"/>
                <a:gd name="T12" fmla="*/ 1659974 w 3918670"/>
                <a:gd name="T13" fmla="*/ 946381 h 3918670"/>
                <a:gd name="T14" fmla="*/ 1454164 w 3918670"/>
                <a:gd name="T15" fmla="*/ 797571 h 3918670"/>
                <a:gd name="T16" fmla="*/ 1522912 w 3918670"/>
                <a:gd name="T17" fmla="*/ 135757 h 3918670"/>
                <a:gd name="T18" fmla="*/ 561302 w 3918670"/>
                <a:gd name="T19" fmla="*/ 710982 h 3918670"/>
                <a:gd name="T20" fmla="*/ 1432843 w 3918670"/>
                <a:gd name="T21" fmla="*/ 1269239 h 3918670"/>
                <a:gd name="T22" fmla="*/ 382904 w 3918670"/>
                <a:gd name="T23" fmla="*/ 1337987 h 3918670"/>
                <a:gd name="T24" fmla="*/ 1412392 w 3918670"/>
                <a:gd name="T25" fmla="*/ 2057672 h 3918670"/>
                <a:gd name="T26" fmla="*/ 490813 w 3918670"/>
                <a:gd name="T27" fmla="*/ 1739601 h 3918670"/>
                <a:gd name="T28" fmla="*/ 432942 w 3918670"/>
                <a:gd name="T29" fmla="*/ 1805304 h 3918670"/>
                <a:gd name="T30" fmla="*/ 1405866 w 3918670"/>
                <a:gd name="T31" fmla="*/ 2786059 h 3918670"/>
                <a:gd name="T32" fmla="*/ 424675 w 3918670"/>
                <a:gd name="T33" fmla="*/ 2694684 h 3918670"/>
                <a:gd name="T34" fmla="*/ 1183085 w 3918670"/>
                <a:gd name="T35" fmla="*/ 3666302 h 3918670"/>
                <a:gd name="T36" fmla="*/ 1278376 w 3918670"/>
                <a:gd name="T37" fmla="*/ 3706333 h 3918670"/>
                <a:gd name="T38" fmla="*/ 507347 w 3918670"/>
                <a:gd name="T39" fmla="*/ 2726448 h 3918670"/>
                <a:gd name="T40" fmla="*/ 1405866 w 3918670"/>
                <a:gd name="T41" fmla="*/ 2881350 h 3918670"/>
                <a:gd name="T42" fmla="*/ 1278376 w 3918670"/>
                <a:gd name="T43" fmla="*/ 3706333 h 3918670"/>
                <a:gd name="T44" fmla="*/ 1504637 w 3918670"/>
                <a:gd name="T45" fmla="*/ 3778998 h 3918670"/>
                <a:gd name="T46" fmla="*/ 1698265 w 3918670"/>
                <a:gd name="T47" fmla="*/ 3039733 h 3918670"/>
                <a:gd name="T48" fmla="*/ 1700440 w 3918670"/>
                <a:gd name="T49" fmla="*/ 2935740 h 3918670"/>
                <a:gd name="T50" fmla="*/ 1494630 w 3918670"/>
                <a:gd name="T51" fmla="*/ 2503668 h 3918670"/>
                <a:gd name="T52" fmla="*/ 1700440 w 3918670"/>
                <a:gd name="T53" fmla="*/ 2935740 h 3918670"/>
                <a:gd name="T54" fmla="*/ 1495935 w 3918670"/>
                <a:gd name="T55" fmla="*/ 2410117 h 3918670"/>
                <a:gd name="T56" fmla="*/ 1706532 w 3918670"/>
                <a:gd name="T57" fmla="*/ 2350506 h 3918670"/>
                <a:gd name="T58" fmla="*/ 1959335 w 3918670"/>
                <a:gd name="T59" fmla="*/ 3834693 h 3918670"/>
                <a:gd name="T60" fmla="*/ 1784418 w 3918670"/>
                <a:gd name="T61" fmla="*/ 3100214 h 3918670"/>
                <a:gd name="T62" fmla="*/ 1959335 w 3918670"/>
                <a:gd name="T63" fmla="*/ 3834693 h 3918670"/>
                <a:gd name="T64" fmla="*/ 2435354 w 3918670"/>
                <a:gd name="T65" fmla="*/ 3773341 h 3918670"/>
                <a:gd name="T66" fmla="*/ 1786594 w 3918670"/>
                <a:gd name="T67" fmla="*/ 2992740 h 3918670"/>
                <a:gd name="T68" fmla="*/ 1934099 w 3918670"/>
                <a:gd name="T69" fmla="*/ 2660745 h 3918670"/>
                <a:gd name="T70" fmla="*/ 2151658 w 3918670"/>
                <a:gd name="T71" fmla="*/ 3107611 h 3918670"/>
                <a:gd name="T72" fmla="*/ 2195604 w 3918670"/>
                <a:gd name="T73" fmla="*/ 3064099 h 3918670"/>
                <a:gd name="T74" fmla="*/ 2500622 w 3918670"/>
                <a:gd name="T75" fmla="*/ 2740807 h 3918670"/>
                <a:gd name="T76" fmla="*/ 3225963 w 3918670"/>
                <a:gd name="T77" fmla="*/ 2009809 h 3918670"/>
                <a:gd name="T78" fmla="*/ 3684142 w 3918670"/>
                <a:gd name="T79" fmla="*/ 1223116 h 3918670"/>
                <a:gd name="T80" fmla="*/ 1793120 w 3918670"/>
                <a:gd name="T81" fmla="*/ 2529775 h 3918670"/>
                <a:gd name="T82" fmla="*/ 1864915 w 3918670"/>
                <a:gd name="T83" fmla="*/ 2552836 h 3918670"/>
                <a:gd name="T84" fmla="*/ 2300468 w 3918670"/>
                <a:gd name="T85" fmla="*/ 2646386 h 3918670"/>
                <a:gd name="T86" fmla="*/ 3148948 w 3918670"/>
                <a:gd name="T87" fmla="*/ 2051580 h 3918670"/>
                <a:gd name="T88" fmla="*/ 2497576 w 3918670"/>
                <a:gd name="T89" fmla="*/ 2657699 h 3918670"/>
                <a:gd name="T90" fmla="*/ 3647592 w 3918670"/>
                <a:gd name="T91" fmla="*/ 1143489 h 3918670"/>
                <a:gd name="T92" fmla="*/ 2882655 w 3918670"/>
                <a:gd name="T93" fmla="*/ 1692173 h 3918670"/>
                <a:gd name="T94" fmla="*/ 2178635 w 3918670"/>
                <a:gd name="T95" fmla="*/ 2713830 h 3918670"/>
                <a:gd name="T96" fmla="*/ 2050275 w 3918670"/>
                <a:gd name="T97" fmla="*/ 2689028 h 3918670"/>
                <a:gd name="T98" fmla="*/ 1793120 w 3918670"/>
                <a:gd name="T99" fmla="*/ 2317872 h 3918670"/>
                <a:gd name="T100" fmla="*/ 1501156 w 3918670"/>
                <a:gd name="T101" fmla="*/ 2018511 h 3918670"/>
                <a:gd name="T102" fmla="*/ 1220941 w 3918670"/>
                <a:gd name="T103" fmla="*/ 1787464 h 3918670"/>
                <a:gd name="T104" fmla="*/ 1429797 w 3918670"/>
                <a:gd name="T105" fmla="*/ 1356697 h 3918670"/>
                <a:gd name="T106" fmla="*/ 1683036 w 3918670"/>
                <a:gd name="T107" fmla="*/ 1337552 h 3918670"/>
                <a:gd name="T108" fmla="*/ 2347025 w 3918670"/>
                <a:gd name="T109" fmla="*/ 1264452 h 3918670"/>
                <a:gd name="T110" fmla="*/ 3571882 w 3918670"/>
                <a:gd name="T111" fmla="*/ 1003382 h 3918670"/>
                <a:gd name="T112" fmla="*/ 1750479 w 3918670"/>
                <a:gd name="T113" fmla="*/ 979015 h 3918670"/>
                <a:gd name="T114" fmla="*/ 1766143 w 3918670"/>
                <a:gd name="T115" fmla="*/ 1242261 h 3918670"/>
                <a:gd name="T116" fmla="*/ 2369651 w 3918670"/>
                <a:gd name="T117" fmla="*/ 1173513 h 3918670"/>
                <a:gd name="T118" fmla="*/ 1622989 w 3918670"/>
                <a:gd name="T119" fmla="*/ 114871 h 3918670"/>
                <a:gd name="T120" fmla="*/ 3524454 w 3918670"/>
                <a:gd name="T121" fmla="*/ 927671 h 39186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918670" h="3918670">
                  <a:moveTo>
                    <a:pt x="1959335" y="0"/>
                  </a:moveTo>
                  <a:cubicBezTo>
                    <a:pt x="878938" y="0"/>
                    <a:pt x="0" y="878938"/>
                    <a:pt x="0" y="1959335"/>
                  </a:cubicBezTo>
                  <a:cubicBezTo>
                    <a:pt x="0" y="3039733"/>
                    <a:pt x="878938" y="3918671"/>
                    <a:pt x="1959335" y="3918671"/>
                  </a:cubicBezTo>
                  <a:cubicBezTo>
                    <a:pt x="3039733" y="3918671"/>
                    <a:pt x="3918671" y="3039733"/>
                    <a:pt x="3918671" y="1959335"/>
                  </a:cubicBezTo>
                  <a:cubicBezTo>
                    <a:pt x="3918671" y="878938"/>
                    <a:pt x="3039733" y="0"/>
                    <a:pt x="1959335" y="0"/>
                  </a:cubicBezTo>
                  <a:close/>
                  <a:moveTo>
                    <a:pt x="1582523" y="272384"/>
                  </a:moveTo>
                  <a:cubicBezTo>
                    <a:pt x="1605150" y="386385"/>
                    <a:pt x="1631257" y="583928"/>
                    <a:pt x="1653448" y="858487"/>
                  </a:cubicBezTo>
                  <a:cubicBezTo>
                    <a:pt x="1616027" y="845869"/>
                    <a:pt x="1578607" y="834121"/>
                    <a:pt x="1541187" y="823243"/>
                  </a:cubicBezTo>
                  <a:cubicBezTo>
                    <a:pt x="1553806" y="579577"/>
                    <a:pt x="1568164" y="387690"/>
                    <a:pt x="1582523" y="272384"/>
                  </a:cubicBezTo>
                  <a:close/>
                  <a:moveTo>
                    <a:pt x="1659974" y="946381"/>
                  </a:moveTo>
                  <a:cubicBezTo>
                    <a:pt x="1666936" y="1039931"/>
                    <a:pt x="1673463" y="1140879"/>
                    <a:pt x="1679120" y="1250093"/>
                  </a:cubicBezTo>
                  <a:cubicBezTo>
                    <a:pt x="1626905" y="1254445"/>
                    <a:pt x="1574691" y="1258796"/>
                    <a:pt x="1522042" y="1262712"/>
                  </a:cubicBezTo>
                  <a:cubicBezTo>
                    <a:pt x="1526828" y="1136093"/>
                    <a:pt x="1531615" y="1016870"/>
                    <a:pt x="1537271" y="906350"/>
                  </a:cubicBezTo>
                  <a:cubicBezTo>
                    <a:pt x="1579042" y="919404"/>
                    <a:pt x="1619943" y="932457"/>
                    <a:pt x="1659974" y="946381"/>
                  </a:cubicBezTo>
                  <a:close/>
                  <a:moveTo>
                    <a:pt x="1522912" y="135757"/>
                  </a:moveTo>
                  <a:cubicBezTo>
                    <a:pt x="1495935" y="226261"/>
                    <a:pt x="1472874" y="467752"/>
                    <a:pt x="1454164" y="797571"/>
                  </a:cubicBezTo>
                  <a:cubicBezTo>
                    <a:pt x="1135657" y="707502"/>
                    <a:pt x="843258" y="658333"/>
                    <a:pt x="636142" y="631791"/>
                  </a:cubicBezTo>
                  <a:cubicBezTo>
                    <a:pt x="876762" y="391606"/>
                    <a:pt x="1182215" y="217124"/>
                    <a:pt x="1522912" y="135757"/>
                  </a:cubicBezTo>
                  <a:close/>
                  <a:moveTo>
                    <a:pt x="83978" y="1959335"/>
                  </a:moveTo>
                  <a:cubicBezTo>
                    <a:pt x="83978" y="1480271"/>
                    <a:pt x="264987" y="1042977"/>
                    <a:pt x="561302" y="710982"/>
                  </a:cubicBezTo>
                  <a:cubicBezTo>
                    <a:pt x="896778" y="747967"/>
                    <a:pt x="1191788" y="807143"/>
                    <a:pt x="1449813" y="881113"/>
                  </a:cubicBezTo>
                  <a:cubicBezTo>
                    <a:pt x="1443721" y="1001206"/>
                    <a:pt x="1438064" y="1131741"/>
                    <a:pt x="1432843" y="1269239"/>
                  </a:cubicBezTo>
                  <a:cubicBezTo>
                    <a:pt x="1103459" y="1291430"/>
                    <a:pt x="763632" y="1303613"/>
                    <a:pt x="425545" y="1303613"/>
                  </a:cubicBezTo>
                  <a:cubicBezTo>
                    <a:pt x="405095" y="1303613"/>
                    <a:pt x="387255" y="1317972"/>
                    <a:pt x="382904" y="1337987"/>
                  </a:cubicBezTo>
                  <a:cubicBezTo>
                    <a:pt x="378552" y="1358003"/>
                    <a:pt x="388560" y="1378453"/>
                    <a:pt x="406835" y="1387155"/>
                  </a:cubicBezTo>
                  <a:cubicBezTo>
                    <a:pt x="415537" y="1391072"/>
                    <a:pt x="941595" y="1642570"/>
                    <a:pt x="1412392" y="2057672"/>
                  </a:cubicBezTo>
                  <a:cubicBezTo>
                    <a:pt x="1410652" y="2160795"/>
                    <a:pt x="1409347" y="2264788"/>
                    <a:pt x="1408476" y="2369216"/>
                  </a:cubicBezTo>
                  <a:cubicBezTo>
                    <a:pt x="1116947" y="2224322"/>
                    <a:pt x="806708" y="2019382"/>
                    <a:pt x="490813" y="1739601"/>
                  </a:cubicBezTo>
                  <a:cubicBezTo>
                    <a:pt x="472538" y="1723502"/>
                    <a:pt x="445126" y="1725242"/>
                    <a:pt x="429026" y="1743517"/>
                  </a:cubicBezTo>
                  <a:cubicBezTo>
                    <a:pt x="412927" y="1761357"/>
                    <a:pt x="414667" y="1789204"/>
                    <a:pt x="432942" y="1805304"/>
                  </a:cubicBezTo>
                  <a:cubicBezTo>
                    <a:pt x="767548" y="2101619"/>
                    <a:pt x="1097367" y="2315697"/>
                    <a:pt x="1407606" y="2464072"/>
                  </a:cubicBezTo>
                  <a:cubicBezTo>
                    <a:pt x="1406736" y="2571546"/>
                    <a:pt x="1406301" y="2679020"/>
                    <a:pt x="1405866" y="2786059"/>
                  </a:cubicBezTo>
                  <a:cubicBezTo>
                    <a:pt x="1284468" y="2735150"/>
                    <a:pt x="1160459" y="2694684"/>
                    <a:pt x="1035580" y="2656829"/>
                  </a:cubicBezTo>
                  <a:cubicBezTo>
                    <a:pt x="750143" y="2570676"/>
                    <a:pt x="470362" y="2588080"/>
                    <a:pt x="424675" y="2694684"/>
                  </a:cubicBezTo>
                  <a:cubicBezTo>
                    <a:pt x="415102" y="2716876"/>
                    <a:pt x="402919" y="2774746"/>
                    <a:pt x="497775" y="2828701"/>
                  </a:cubicBezTo>
                  <a:cubicBezTo>
                    <a:pt x="600898" y="2887441"/>
                    <a:pt x="1090405" y="3189413"/>
                    <a:pt x="1183085" y="3666302"/>
                  </a:cubicBezTo>
                  <a:cubicBezTo>
                    <a:pt x="535630" y="3369987"/>
                    <a:pt x="83978" y="2716440"/>
                    <a:pt x="83978" y="1959335"/>
                  </a:cubicBezTo>
                  <a:close/>
                  <a:moveTo>
                    <a:pt x="1278376" y="3706333"/>
                  </a:moveTo>
                  <a:cubicBezTo>
                    <a:pt x="1207452" y="3158520"/>
                    <a:pt x="654417" y="2816953"/>
                    <a:pt x="541287" y="2752555"/>
                  </a:cubicBezTo>
                  <a:cubicBezTo>
                    <a:pt x="519531" y="2739937"/>
                    <a:pt x="510828" y="2730799"/>
                    <a:pt x="507347" y="2726448"/>
                  </a:cubicBezTo>
                  <a:cubicBezTo>
                    <a:pt x="536065" y="2695990"/>
                    <a:pt x="734044" y="2656829"/>
                    <a:pt x="1010343" y="2740372"/>
                  </a:cubicBezTo>
                  <a:cubicBezTo>
                    <a:pt x="1144360" y="2780838"/>
                    <a:pt x="1276636" y="2824349"/>
                    <a:pt x="1405866" y="2881350"/>
                  </a:cubicBezTo>
                  <a:cubicBezTo>
                    <a:pt x="1405866" y="3188108"/>
                    <a:pt x="1409347" y="3485728"/>
                    <a:pt x="1416308" y="3754631"/>
                  </a:cubicBezTo>
                  <a:cubicBezTo>
                    <a:pt x="1369751" y="3740272"/>
                    <a:pt x="1323628" y="3723738"/>
                    <a:pt x="1278376" y="3706333"/>
                  </a:cubicBezTo>
                  <a:close/>
                  <a:moveTo>
                    <a:pt x="1670417" y="3812502"/>
                  </a:moveTo>
                  <a:cubicBezTo>
                    <a:pt x="1614287" y="3803800"/>
                    <a:pt x="1559027" y="3792486"/>
                    <a:pt x="1504637" y="3778998"/>
                  </a:cubicBezTo>
                  <a:cubicBezTo>
                    <a:pt x="1497240" y="3504003"/>
                    <a:pt x="1493759" y="3213780"/>
                    <a:pt x="1493324" y="2921816"/>
                  </a:cubicBezTo>
                  <a:cubicBezTo>
                    <a:pt x="1562508" y="2956190"/>
                    <a:pt x="1630821" y="2994916"/>
                    <a:pt x="1698265" y="3039733"/>
                  </a:cubicBezTo>
                  <a:cubicBezTo>
                    <a:pt x="1692608" y="3282964"/>
                    <a:pt x="1683471" y="3540988"/>
                    <a:pt x="1670417" y="3812502"/>
                  </a:cubicBezTo>
                  <a:close/>
                  <a:moveTo>
                    <a:pt x="1700440" y="2935740"/>
                  </a:moveTo>
                  <a:cubicBezTo>
                    <a:pt x="1632562" y="2893533"/>
                    <a:pt x="1563378" y="2856548"/>
                    <a:pt x="1493324" y="2823914"/>
                  </a:cubicBezTo>
                  <a:cubicBezTo>
                    <a:pt x="1493324" y="2716876"/>
                    <a:pt x="1493759" y="2609836"/>
                    <a:pt x="1494630" y="2503668"/>
                  </a:cubicBezTo>
                  <a:cubicBezTo>
                    <a:pt x="1565989" y="2535431"/>
                    <a:pt x="1636478" y="2563714"/>
                    <a:pt x="1705227" y="2588516"/>
                  </a:cubicBezTo>
                  <a:cubicBezTo>
                    <a:pt x="1704791" y="2700776"/>
                    <a:pt x="1703051" y="2816517"/>
                    <a:pt x="1700440" y="2935740"/>
                  </a:cubicBezTo>
                  <a:close/>
                  <a:moveTo>
                    <a:pt x="1706097" y="2498446"/>
                  </a:moveTo>
                  <a:cubicBezTo>
                    <a:pt x="1637348" y="2472774"/>
                    <a:pt x="1567294" y="2443186"/>
                    <a:pt x="1495935" y="2410117"/>
                  </a:cubicBezTo>
                  <a:cubicBezTo>
                    <a:pt x="1496805" y="2317872"/>
                    <a:pt x="1498111" y="2226498"/>
                    <a:pt x="1499416" y="2135993"/>
                  </a:cubicBezTo>
                  <a:cubicBezTo>
                    <a:pt x="1571210" y="2203872"/>
                    <a:pt x="1641264" y="2275231"/>
                    <a:pt x="1706532" y="2350506"/>
                  </a:cubicBezTo>
                  <a:cubicBezTo>
                    <a:pt x="1706532" y="2399240"/>
                    <a:pt x="1706532" y="2448408"/>
                    <a:pt x="1706097" y="2498446"/>
                  </a:cubicBezTo>
                  <a:close/>
                  <a:moveTo>
                    <a:pt x="1959335" y="3834693"/>
                  </a:moveTo>
                  <a:cubicBezTo>
                    <a:pt x="1891022" y="3834693"/>
                    <a:pt x="1823579" y="3830777"/>
                    <a:pt x="1757441" y="3823815"/>
                  </a:cubicBezTo>
                  <a:cubicBezTo>
                    <a:pt x="1769624" y="3573622"/>
                    <a:pt x="1778326" y="3332132"/>
                    <a:pt x="1784418" y="3100214"/>
                  </a:cubicBezTo>
                  <a:cubicBezTo>
                    <a:pt x="1986748" y="3253811"/>
                    <a:pt x="2176894" y="3470064"/>
                    <a:pt x="2348331" y="3793792"/>
                  </a:cubicBezTo>
                  <a:cubicBezTo>
                    <a:pt x="2222582" y="3820334"/>
                    <a:pt x="2092481" y="3834693"/>
                    <a:pt x="1959335" y="3834693"/>
                  </a:cubicBezTo>
                  <a:close/>
                  <a:moveTo>
                    <a:pt x="3834693" y="1959335"/>
                  </a:moveTo>
                  <a:cubicBezTo>
                    <a:pt x="3834693" y="2828701"/>
                    <a:pt x="3239887" y="3561874"/>
                    <a:pt x="2435354" y="3773341"/>
                  </a:cubicBezTo>
                  <a:lnTo>
                    <a:pt x="2432308" y="3766815"/>
                  </a:lnTo>
                  <a:cubicBezTo>
                    <a:pt x="2237376" y="3393919"/>
                    <a:pt x="2018947" y="3156344"/>
                    <a:pt x="1786594" y="2992740"/>
                  </a:cubicBezTo>
                  <a:cubicBezTo>
                    <a:pt x="1789204" y="2864816"/>
                    <a:pt x="1791380" y="2739937"/>
                    <a:pt x="1792250" y="2618539"/>
                  </a:cubicBezTo>
                  <a:cubicBezTo>
                    <a:pt x="1840113" y="2634203"/>
                    <a:pt x="1887541" y="2648562"/>
                    <a:pt x="1934099" y="2660745"/>
                  </a:cubicBezTo>
                  <a:cubicBezTo>
                    <a:pt x="2012420" y="2791281"/>
                    <a:pt x="2073771" y="2929648"/>
                    <a:pt x="2109451" y="3074542"/>
                  </a:cubicBezTo>
                  <a:cubicBezTo>
                    <a:pt x="2114237" y="3094122"/>
                    <a:pt x="2132077" y="3107611"/>
                    <a:pt x="2151658" y="3107611"/>
                  </a:cubicBezTo>
                  <a:cubicBezTo>
                    <a:pt x="2153398" y="3107611"/>
                    <a:pt x="2155138" y="3107611"/>
                    <a:pt x="2156879" y="3107176"/>
                  </a:cubicBezTo>
                  <a:cubicBezTo>
                    <a:pt x="2178635" y="3104565"/>
                    <a:pt x="2195169" y="3086290"/>
                    <a:pt x="2195604" y="3064099"/>
                  </a:cubicBezTo>
                  <a:cubicBezTo>
                    <a:pt x="2195604" y="3060619"/>
                    <a:pt x="2198650" y="2930518"/>
                    <a:pt x="2270010" y="2726448"/>
                  </a:cubicBezTo>
                  <a:cubicBezTo>
                    <a:pt x="2350506" y="2736021"/>
                    <a:pt x="2427522" y="2740807"/>
                    <a:pt x="2500622" y="2740807"/>
                  </a:cubicBezTo>
                  <a:cubicBezTo>
                    <a:pt x="2776922" y="2740807"/>
                    <a:pt x="2994481" y="2675104"/>
                    <a:pt x="3127192" y="2569805"/>
                  </a:cubicBezTo>
                  <a:cubicBezTo>
                    <a:pt x="3306025" y="2427957"/>
                    <a:pt x="3342140" y="2223887"/>
                    <a:pt x="3225963" y="2009809"/>
                  </a:cubicBezTo>
                  <a:cubicBezTo>
                    <a:pt x="3164612" y="1896678"/>
                    <a:pt x="3091947" y="1792685"/>
                    <a:pt x="3011015" y="1696959"/>
                  </a:cubicBezTo>
                  <a:cubicBezTo>
                    <a:pt x="3192024" y="1538576"/>
                    <a:pt x="3413499" y="1378453"/>
                    <a:pt x="3684142" y="1223116"/>
                  </a:cubicBezTo>
                  <a:cubicBezTo>
                    <a:pt x="3780739" y="1449377"/>
                    <a:pt x="3834693" y="1698265"/>
                    <a:pt x="3834693" y="1959335"/>
                  </a:cubicBezTo>
                  <a:close/>
                  <a:moveTo>
                    <a:pt x="1793120" y="2529775"/>
                  </a:moveTo>
                  <a:cubicBezTo>
                    <a:pt x="1793120" y="2504973"/>
                    <a:pt x="1793556" y="2480606"/>
                    <a:pt x="1793556" y="2456240"/>
                  </a:cubicBezTo>
                  <a:cubicBezTo>
                    <a:pt x="1818357" y="2488003"/>
                    <a:pt x="1841854" y="2520202"/>
                    <a:pt x="1864915" y="2552836"/>
                  </a:cubicBezTo>
                  <a:cubicBezTo>
                    <a:pt x="1840548" y="2545439"/>
                    <a:pt x="1817052" y="2537607"/>
                    <a:pt x="1793120" y="2529775"/>
                  </a:cubicBezTo>
                  <a:close/>
                  <a:moveTo>
                    <a:pt x="2300468" y="2646386"/>
                  </a:moveTo>
                  <a:cubicBezTo>
                    <a:pt x="2397499" y="2407072"/>
                    <a:pt x="2584165" y="2089436"/>
                    <a:pt x="2942702" y="1758746"/>
                  </a:cubicBezTo>
                  <a:cubicBezTo>
                    <a:pt x="3048000" y="1880579"/>
                    <a:pt x="3113268" y="1985007"/>
                    <a:pt x="3148948" y="2051580"/>
                  </a:cubicBezTo>
                  <a:cubicBezTo>
                    <a:pt x="3243803" y="2227368"/>
                    <a:pt x="3216826" y="2387056"/>
                    <a:pt x="3072367" y="2501492"/>
                  </a:cubicBezTo>
                  <a:cubicBezTo>
                    <a:pt x="2950969" y="2598088"/>
                    <a:pt x="2751685" y="2657699"/>
                    <a:pt x="2497576" y="2657699"/>
                  </a:cubicBezTo>
                  <a:cubicBezTo>
                    <a:pt x="2435354" y="2657699"/>
                    <a:pt x="2369216" y="2653783"/>
                    <a:pt x="2300468" y="2646386"/>
                  </a:cubicBezTo>
                  <a:close/>
                  <a:moveTo>
                    <a:pt x="3647592" y="1143489"/>
                  </a:moveTo>
                  <a:cubicBezTo>
                    <a:pt x="3368247" y="1303178"/>
                    <a:pt x="3139810" y="1467652"/>
                    <a:pt x="2952709" y="1629951"/>
                  </a:cubicBezTo>
                  <a:cubicBezTo>
                    <a:pt x="2928778" y="1650837"/>
                    <a:pt x="2905282" y="1671723"/>
                    <a:pt x="2882655" y="1692173"/>
                  </a:cubicBezTo>
                  <a:cubicBezTo>
                    <a:pt x="2498881" y="2043748"/>
                    <a:pt x="2305254" y="2381400"/>
                    <a:pt x="2207353" y="2633768"/>
                  </a:cubicBezTo>
                  <a:cubicBezTo>
                    <a:pt x="2196475" y="2661616"/>
                    <a:pt x="2186902" y="2688158"/>
                    <a:pt x="2178635" y="2713830"/>
                  </a:cubicBezTo>
                  <a:cubicBezTo>
                    <a:pt x="2159490" y="2771700"/>
                    <a:pt x="2145131" y="2823914"/>
                    <a:pt x="2135123" y="2869167"/>
                  </a:cubicBezTo>
                  <a:cubicBezTo>
                    <a:pt x="2110756" y="2807380"/>
                    <a:pt x="2082039" y="2747769"/>
                    <a:pt x="2050275" y="2689028"/>
                  </a:cubicBezTo>
                  <a:cubicBezTo>
                    <a:pt x="2032000" y="2655089"/>
                    <a:pt x="2011985" y="2621585"/>
                    <a:pt x="1991534" y="2588951"/>
                  </a:cubicBezTo>
                  <a:cubicBezTo>
                    <a:pt x="1932358" y="2494095"/>
                    <a:pt x="1865350" y="2403155"/>
                    <a:pt x="1793120" y="2317872"/>
                  </a:cubicBezTo>
                  <a:cubicBezTo>
                    <a:pt x="1764838" y="2284368"/>
                    <a:pt x="1735250" y="2251735"/>
                    <a:pt x="1705662" y="2219971"/>
                  </a:cubicBezTo>
                  <a:cubicBezTo>
                    <a:pt x="1639089" y="2148612"/>
                    <a:pt x="1570340" y="2081168"/>
                    <a:pt x="1501156" y="2018511"/>
                  </a:cubicBezTo>
                  <a:cubicBezTo>
                    <a:pt x="1472439" y="1992404"/>
                    <a:pt x="1443286" y="1966732"/>
                    <a:pt x="1414568" y="1942366"/>
                  </a:cubicBezTo>
                  <a:cubicBezTo>
                    <a:pt x="1348430" y="1886236"/>
                    <a:pt x="1283162" y="1834457"/>
                    <a:pt x="1220941" y="1787464"/>
                  </a:cubicBezTo>
                  <a:cubicBezTo>
                    <a:pt x="980755" y="1606455"/>
                    <a:pt x="749273" y="1469828"/>
                    <a:pt x="602638" y="1389766"/>
                  </a:cubicBezTo>
                  <a:cubicBezTo>
                    <a:pt x="880678" y="1386285"/>
                    <a:pt x="1158719" y="1374972"/>
                    <a:pt x="1429797" y="1356697"/>
                  </a:cubicBezTo>
                  <a:cubicBezTo>
                    <a:pt x="1459385" y="1354522"/>
                    <a:pt x="1488973" y="1352781"/>
                    <a:pt x="1518561" y="1350606"/>
                  </a:cubicBezTo>
                  <a:cubicBezTo>
                    <a:pt x="1573821" y="1346690"/>
                    <a:pt x="1628646" y="1342338"/>
                    <a:pt x="1683036" y="1337552"/>
                  </a:cubicBezTo>
                  <a:cubicBezTo>
                    <a:pt x="1712188" y="1334941"/>
                    <a:pt x="1741341" y="1332331"/>
                    <a:pt x="1770494" y="1329720"/>
                  </a:cubicBezTo>
                  <a:cubicBezTo>
                    <a:pt x="1969343" y="1311445"/>
                    <a:pt x="2162100" y="1289689"/>
                    <a:pt x="2347025" y="1264452"/>
                  </a:cubicBezTo>
                  <a:cubicBezTo>
                    <a:pt x="2394018" y="1257926"/>
                    <a:pt x="2440576" y="1251399"/>
                    <a:pt x="2486263" y="1244437"/>
                  </a:cubicBezTo>
                  <a:cubicBezTo>
                    <a:pt x="2910938" y="1180910"/>
                    <a:pt x="3285139" y="1099108"/>
                    <a:pt x="3571882" y="1003382"/>
                  </a:cubicBezTo>
                  <a:cubicBezTo>
                    <a:pt x="3598859" y="1049069"/>
                    <a:pt x="3624531" y="1095627"/>
                    <a:pt x="3647592" y="1143489"/>
                  </a:cubicBezTo>
                  <a:close/>
                  <a:moveTo>
                    <a:pt x="1750479" y="979015"/>
                  </a:moveTo>
                  <a:cubicBezTo>
                    <a:pt x="1928007" y="1044718"/>
                    <a:pt x="2085084" y="1116947"/>
                    <a:pt x="2223452" y="1192658"/>
                  </a:cubicBezTo>
                  <a:cubicBezTo>
                    <a:pt x="2075512" y="1211368"/>
                    <a:pt x="1922785" y="1228337"/>
                    <a:pt x="1766143" y="1242261"/>
                  </a:cubicBezTo>
                  <a:cubicBezTo>
                    <a:pt x="1761792" y="1149581"/>
                    <a:pt x="1756135" y="1061687"/>
                    <a:pt x="1750479" y="979015"/>
                  </a:cubicBezTo>
                  <a:close/>
                  <a:moveTo>
                    <a:pt x="2369651" y="1173513"/>
                  </a:moveTo>
                  <a:cubicBezTo>
                    <a:pt x="2167757" y="1056901"/>
                    <a:pt x="1954549" y="963351"/>
                    <a:pt x="1743952" y="889381"/>
                  </a:cubicBezTo>
                  <a:cubicBezTo>
                    <a:pt x="1710883" y="459919"/>
                    <a:pt x="1665631" y="187536"/>
                    <a:pt x="1622989" y="114871"/>
                  </a:cubicBezTo>
                  <a:cubicBezTo>
                    <a:pt x="1732204" y="94856"/>
                    <a:pt x="1844464" y="83978"/>
                    <a:pt x="1959335" y="83978"/>
                  </a:cubicBezTo>
                  <a:cubicBezTo>
                    <a:pt x="2612447" y="83978"/>
                    <a:pt x="3188543" y="419889"/>
                    <a:pt x="3524454" y="927671"/>
                  </a:cubicBezTo>
                  <a:cubicBezTo>
                    <a:pt x="3220742" y="1026443"/>
                    <a:pt x="2821304" y="1110421"/>
                    <a:pt x="2369651" y="1173513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7F76F8B8-CA99-4396-B271-7B52CA9F473F}"/>
              </a:ext>
            </a:extLst>
          </p:cNvPr>
          <p:cNvSpPr txBox="1"/>
          <p:nvPr/>
        </p:nvSpPr>
        <p:spPr>
          <a:xfrm>
            <a:off x="141912" y="4358342"/>
            <a:ext cx="1038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43596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www.ensta-bretagne.fr</a:t>
            </a:r>
            <a:endParaRPr lang="fr-FR" sz="3600" dirty="0">
              <a:solidFill>
                <a:srgbClr val="005E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22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24928" y="53297"/>
            <a:ext cx="8351838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6699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4A5A76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tabLst>
                <a:tab pos="2597150" algn="l"/>
              </a:tabLst>
            </a:pPr>
            <a:r>
              <a:rPr lang="en-US" altLang="fr-FR" sz="4800" b="1" dirty="0" err="1">
                <a:solidFill>
                  <a:srgbClr val="005E6A"/>
                </a:solidFill>
                <a:latin typeface="Segoe UI" panose="020B0502040204020203" pitchFamily="34" charset="0"/>
              </a:rPr>
              <a:t>Envie</a:t>
            </a:r>
            <a:r>
              <a:rPr lang="en-US" altLang="fr-FR" sz="4800" b="1" dirty="0">
                <a:solidFill>
                  <a:srgbClr val="005E6A"/>
                </a:solidFill>
                <a:latin typeface="Segoe UI" panose="020B0502040204020203" pitchFamily="34" charset="0"/>
              </a:rPr>
              <a:t> </a:t>
            </a:r>
            <a:r>
              <a:rPr lang="en-US" altLang="fr-FR" sz="4800" b="1" dirty="0" err="1">
                <a:solidFill>
                  <a:srgbClr val="005E6A"/>
                </a:solidFill>
                <a:latin typeface="Segoe UI" panose="020B0502040204020203" pitchFamily="34" charset="0"/>
              </a:rPr>
              <a:t>d’en</a:t>
            </a:r>
            <a:r>
              <a:rPr lang="en-US" altLang="fr-FR" sz="4800" b="1" dirty="0">
                <a:solidFill>
                  <a:srgbClr val="005E6A"/>
                </a:solidFill>
                <a:latin typeface="Segoe UI" panose="020B0502040204020203" pitchFamily="34" charset="0"/>
              </a:rPr>
              <a:t> savoir plus ?</a:t>
            </a:r>
            <a:endParaRPr lang="fr-FR" altLang="fr-FR" sz="4800" b="1" dirty="0">
              <a:solidFill>
                <a:srgbClr val="005E6A"/>
              </a:solidFill>
              <a:latin typeface="Segoe UI" panose="020B0502040204020203" pitchFamily="34" charset="0"/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1140F03-D6FC-481E-87D8-04581844C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7720" y="1282885"/>
            <a:ext cx="11082962" cy="3661946"/>
          </a:xfrm>
          <a:solidFill>
            <a:srgbClr val="FFFFFF"/>
          </a:solidFill>
        </p:spPr>
        <p:txBody>
          <a:bodyPr/>
          <a:lstStyle/>
          <a:p>
            <a:pPr marL="0" indent="0">
              <a:buNone/>
            </a:pPr>
            <a:r>
              <a:rPr lang="fr-FR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09A050-D351-49B4-8838-D2B5D165C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4232" y="1536224"/>
            <a:ext cx="1792942" cy="2510119"/>
          </a:xfrm>
          <a:prstGeom prst="rect">
            <a:avLst/>
          </a:prstGeom>
        </p:spPr>
      </p:pic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223E13A6-D0B1-47F9-8E17-9E9CD51C8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728131"/>
              </p:ext>
            </p:extLst>
          </p:nvPr>
        </p:nvGraphicFramePr>
        <p:xfrm>
          <a:off x="681318" y="4310167"/>
          <a:ext cx="104438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0971">
                  <a:extLst>
                    <a:ext uri="{9D8B030D-6E8A-4147-A177-3AD203B41FA5}">
                      <a16:colId xmlns:a16="http://schemas.microsoft.com/office/drawing/2014/main" val="1556874062"/>
                    </a:ext>
                  </a:extLst>
                </a:gridCol>
                <a:gridCol w="2610971">
                  <a:extLst>
                    <a:ext uri="{9D8B030D-6E8A-4147-A177-3AD203B41FA5}">
                      <a16:colId xmlns:a16="http://schemas.microsoft.com/office/drawing/2014/main" val="2218198932"/>
                    </a:ext>
                  </a:extLst>
                </a:gridCol>
                <a:gridCol w="2610971">
                  <a:extLst>
                    <a:ext uri="{9D8B030D-6E8A-4147-A177-3AD203B41FA5}">
                      <a16:colId xmlns:a16="http://schemas.microsoft.com/office/drawing/2014/main" val="2438913455"/>
                    </a:ext>
                  </a:extLst>
                </a:gridCol>
                <a:gridCol w="2610971">
                  <a:extLst>
                    <a:ext uri="{9D8B030D-6E8A-4147-A177-3AD203B41FA5}">
                      <a16:colId xmlns:a16="http://schemas.microsoft.com/office/drawing/2014/main" val="29524631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Vidéo de la formation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Vidéo vie étudiante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Plaquette ingénieur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Cursus militaire (IETA)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136048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D79A8159-7270-433F-BA60-76DA8092B9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7296" y="1527565"/>
            <a:ext cx="1898484" cy="25101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C1F33F3-44D9-4E80-90C5-9A30C88C7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579" y="2169574"/>
            <a:ext cx="2449402" cy="138069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D6E8B64-D334-43BC-AC54-AD7440455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1765" y="2169575"/>
            <a:ext cx="2478165" cy="13806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AB76B09-7DC8-4BD8-822D-DE6EB6BC924C}"/>
              </a:ext>
            </a:extLst>
          </p:cNvPr>
          <p:cNvSpPr txBox="1"/>
          <p:nvPr/>
        </p:nvSpPr>
        <p:spPr>
          <a:xfrm>
            <a:off x="709054" y="1493335"/>
            <a:ext cx="530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5E6A"/>
                </a:solidFill>
              </a:rPr>
              <a:t>Documents et outils de référence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E406A77-00E8-4605-9542-8732B3B72991}"/>
              </a:ext>
            </a:extLst>
          </p:cNvPr>
          <p:cNvSpPr txBox="1"/>
          <p:nvPr/>
        </p:nvSpPr>
        <p:spPr>
          <a:xfrm>
            <a:off x="1309115" y="5300850"/>
            <a:ext cx="8735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5E6A"/>
                </a:solidFill>
              </a:rPr>
              <a:t>À retrouver sur </a:t>
            </a:r>
            <a:r>
              <a:rPr lang="fr-FR" sz="3600" dirty="0">
                <a:solidFill>
                  <a:srgbClr val="ED6B6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www.ensta-bretagne.fr</a:t>
            </a:r>
            <a:endParaRPr lang="fr-FR" sz="3600" dirty="0">
              <a:solidFill>
                <a:srgbClr val="ED6B61"/>
              </a:solidFill>
            </a:endParaRPr>
          </a:p>
          <a:p>
            <a:endParaRPr lang="fr-FR" sz="3600" dirty="0">
              <a:solidFill>
                <a:srgbClr val="005E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52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>
            <a:grpSpLocks/>
          </p:cNvGrpSpPr>
          <p:nvPr/>
        </p:nvGrpSpPr>
        <p:grpSpPr bwMode="auto">
          <a:xfrm>
            <a:off x="3070599" y="-885826"/>
            <a:ext cx="11010900" cy="8629650"/>
            <a:chOff x="-2819400" y="322729"/>
            <a:chExt cx="11010900" cy="8630771"/>
          </a:xfrm>
        </p:grpSpPr>
        <p:grpSp>
          <p:nvGrpSpPr>
            <p:cNvPr id="10275" name="Groupe 5"/>
            <p:cNvGrpSpPr>
              <a:grpSpLocks/>
            </p:cNvGrpSpPr>
            <p:nvPr/>
          </p:nvGrpSpPr>
          <p:grpSpPr bwMode="auto">
            <a:xfrm>
              <a:off x="-2819400" y="762000"/>
              <a:ext cx="8191500" cy="8191500"/>
              <a:chOff x="-13277850" y="-4191000"/>
              <a:chExt cx="11925300" cy="11925300"/>
            </a:xfrm>
          </p:grpSpPr>
          <p:grpSp>
            <p:nvGrpSpPr>
              <p:cNvPr id="10278" name="Groupe 10"/>
              <p:cNvGrpSpPr>
                <a:grpSpLocks/>
              </p:cNvGrpSpPr>
              <p:nvPr/>
            </p:nvGrpSpPr>
            <p:grpSpPr bwMode="auto">
              <a:xfrm>
                <a:off x="-13277850" y="-4191000"/>
                <a:ext cx="11925300" cy="11925300"/>
                <a:chOff x="-13277850" y="-4191000"/>
                <a:chExt cx="11925300" cy="11925300"/>
              </a:xfrm>
            </p:grpSpPr>
            <p:sp>
              <p:nvSpPr>
                <p:cNvPr id="13" name="Ellipse 12"/>
                <p:cNvSpPr/>
                <p:nvPr/>
              </p:nvSpPr>
              <p:spPr>
                <a:xfrm>
                  <a:off x="-13277850" y="-4190239"/>
                  <a:ext cx="11925300" cy="11924539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4" name="Ellipse 13"/>
                <p:cNvSpPr/>
                <p:nvPr/>
              </p:nvSpPr>
              <p:spPr>
                <a:xfrm>
                  <a:off x="-13012072" y="-3924426"/>
                  <a:ext cx="11393746" cy="11392915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5" name="Ellipse 14"/>
                <p:cNvSpPr/>
                <p:nvPr/>
              </p:nvSpPr>
              <p:spPr>
                <a:xfrm>
                  <a:off x="-11010656" y="-1922750"/>
                  <a:ext cx="7390913" cy="7389562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6" name="Ellipse 15"/>
                <p:cNvSpPr/>
                <p:nvPr/>
              </p:nvSpPr>
              <p:spPr>
                <a:xfrm>
                  <a:off x="-10687101" y="-1599153"/>
                  <a:ext cx="6743803" cy="6742369"/>
                </a:xfrm>
                <a:prstGeom prst="ellipse">
                  <a:avLst/>
                </a:prstGeom>
                <a:noFill/>
                <a:ln w="190500">
                  <a:solidFill>
                    <a:schemeClr val="tx1">
                      <a:lumMod val="50000"/>
                      <a:lumOff val="50000"/>
                      <a:alpha val="2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7" name="Ellipse 16"/>
                <p:cNvSpPr/>
                <p:nvPr/>
              </p:nvSpPr>
              <p:spPr>
                <a:xfrm>
                  <a:off x="-10153237" y="-1065218"/>
                  <a:ext cx="5676073" cy="5674498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sp>
            <p:nvSpPr>
              <p:cNvPr id="12" name="Forme libre : forme 11"/>
              <p:cNvSpPr/>
              <p:nvPr/>
            </p:nvSpPr>
            <p:spPr>
              <a:xfrm rot="20700000">
                <a:off x="-11678566" y="-2932833"/>
                <a:ext cx="8726731" cy="9409729"/>
              </a:xfrm>
              <a:custGeom>
                <a:avLst/>
                <a:gdLst>
                  <a:gd name="connsiteX0" fmla="*/ 4362448 w 8724896"/>
                  <a:gd name="connsiteY0" fmla="*/ 0 h 9410700"/>
                  <a:gd name="connsiteX1" fmla="*/ 4919428 w 8724896"/>
                  <a:gd name="connsiteY1" fmla="*/ 3203909 h 9410700"/>
                  <a:gd name="connsiteX2" fmla="*/ 6915092 w 8724896"/>
                  <a:gd name="connsiteY2" fmla="*/ 1581593 h 9410700"/>
                  <a:gd name="connsiteX3" fmla="*/ 5302220 w 8724896"/>
                  <a:gd name="connsiteY3" fmla="*/ 3565639 h 9410700"/>
                  <a:gd name="connsiteX4" fmla="*/ 8724896 w 8724896"/>
                  <a:gd name="connsiteY4" fmla="*/ 2352675 h 9410700"/>
                  <a:gd name="connsiteX5" fmla="*/ 5887006 w 8724896"/>
                  <a:gd name="connsiteY5" fmla="*/ 4516487 h 9410700"/>
                  <a:gd name="connsiteX6" fmla="*/ 7676318 w 8724896"/>
                  <a:gd name="connsiteY6" fmla="*/ 4705350 h 9410700"/>
                  <a:gd name="connsiteX7" fmla="*/ 5887006 w 8724896"/>
                  <a:gd name="connsiteY7" fmla="*/ 4894214 h 9410700"/>
                  <a:gd name="connsiteX8" fmla="*/ 8724896 w 8724896"/>
                  <a:gd name="connsiteY8" fmla="*/ 7058025 h 9410700"/>
                  <a:gd name="connsiteX9" fmla="*/ 5458438 w 8724896"/>
                  <a:gd name="connsiteY9" fmla="*/ 5900424 h 9410700"/>
                  <a:gd name="connsiteX10" fmla="*/ 6858054 w 8724896"/>
                  <a:gd name="connsiteY10" fmla="*/ 7638832 h 9410700"/>
                  <a:gd name="connsiteX11" fmla="*/ 4939066 w 8724896"/>
                  <a:gd name="connsiteY11" fmla="*/ 6093828 h 9410700"/>
                  <a:gd name="connsiteX12" fmla="*/ 4362448 w 8724896"/>
                  <a:gd name="connsiteY12" fmla="*/ 9410700 h 9410700"/>
                  <a:gd name="connsiteX13" fmla="*/ 3785174 w 8724896"/>
                  <a:gd name="connsiteY13" fmla="*/ 6090052 h 9410700"/>
                  <a:gd name="connsiteX14" fmla="*/ 1809804 w 8724896"/>
                  <a:gd name="connsiteY14" fmla="*/ 7695870 h 9410700"/>
                  <a:gd name="connsiteX15" fmla="*/ 3270532 w 8724896"/>
                  <a:gd name="connsiteY15" fmla="*/ 5898980 h 9410700"/>
                  <a:gd name="connsiteX16" fmla="*/ 0 w 8724896"/>
                  <a:gd name="connsiteY16" fmla="*/ 7058025 h 9410700"/>
                  <a:gd name="connsiteX17" fmla="*/ 2837890 w 8724896"/>
                  <a:gd name="connsiteY17" fmla="*/ 4894214 h 9410700"/>
                  <a:gd name="connsiteX18" fmla="*/ 1048577 w 8724896"/>
                  <a:gd name="connsiteY18" fmla="*/ 4705350 h 9410700"/>
                  <a:gd name="connsiteX19" fmla="*/ 2837890 w 8724896"/>
                  <a:gd name="connsiteY19" fmla="*/ 4516487 h 9410700"/>
                  <a:gd name="connsiteX20" fmla="*/ 0 w 8724896"/>
                  <a:gd name="connsiteY20" fmla="*/ 2352675 h 9410700"/>
                  <a:gd name="connsiteX21" fmla="*/ 3416558 w 8724896"/>
                  <a:gd name="connsiteY21" fmla="*/ 3563470 h 9410700"/>
                  <a:gd name="connsiteX22" fmla="*/ 1866842 w 8724896"/>
                  <a:gd name="connsiteY22" fmla="*/ 1638631 h 9410700"/>
                  <a:gd name="connsiteX23" fmla="*/ 3806148 w 8724896"/>
                  <a:gd name="connsiteY23" fmla="*/ 3199994 h 941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724896" h="9410700">
                    <a:moveTo>
                      <a:pt x="4362448" y="0"/>
                    </a:moveTo>
                    <a:lnTo>
                      <a:pt x="4919428" y="3203909"/>
                    </a:lnTo>
                    <a:lnTo>
                      <a:pt x="6915092" y="1581593"/>
                    </a:lnTo>
                    <a:lnTo>
                      <a:pt x="5302220" y="3565639"/>
                    </a:lnTo>
                    <a:lnTo>
                      <a:pt x="8724896" y="2352675"/>
                    </a:lnTo>
                    <a:lnTo>
                      <a:pt x="5887006" y="4516487"/>
                    </a:lnTo>
                    <a:lnTo>
                      <a:pt x="7676318" y="4705350"/>
                    </a:lnTo>
                    <a:lnTo>
                      <a:pt x="5887006" y="4894214"/>
                    </a:lnTo>
                    <a:lnTo>
                      <a:pt x="8724896" y="7058025"/>
                    </a:lnTo>
                    <a:lnTo>
                      <a:pt x="5458438" y="5900424"/>
                    </a:lnTo>
                    <a:lnTo>
                      <a:pt x="6858054" y="7638832"/>
                    </a:lnTo>
                    <a:lnTo>
                      <a:pt x="4939066" y="6093828"/>
                    </a:lnTo>
                    <a:lnTo>
                      <a:pt x="4362448" y="9410700"/>
                    </a:lnTo>
                    <a:lnTo>
                      <a:pt x="3785174" y="6090052"/>
                    </a:lnTo>
                    <a:lnTo>
                      <a:pt x="1809804" y="7695870"/>
                    </a:lnTo>
                    <a:lnTo>
                      <a:pt x="3270532" y="5898980"/>
                    </a:lnTo>
                    <a:lnTo>
                      <a:pt x="0" y="7058025"/>
                    </a:lnTo>
                    <a:lnTo>
                      <a:pt x="2837890" y="4894214"/>
                    </a:lnTo>
                    <a:lnTo>
                      <a:pt x="1048577" y="4705350"/>
                    </a:lnTo>
                    <a:lnTo>
                      <a:pt x="2837890" y="4516487"/>
                    </a:lnTo>
                    <a:lnTo>
                      <a:pt x="0" y="2352675"/>
                    </a:lnTo>
                    <a:lnTo>
                      <a:pt x="3416558" y="3563470"/>
                    </a:lnTo>
                    <a:lnTo>
                      <a:pt x="1866842" y="1638631"/>
                    </a:lnTo>
                    <a:lnTo>
                      <a:pt x="3806148" y="3199994"/>
                    </a:lnTo>
                    <a:close/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cxnSp>
          <p:nvCxnSpPr>
            <p:cNvPr id="7" name="Connecteur droit 6"/>
            <p:cNvCxnSpPr>
              <a:cxnSpLocks/>
            </p:cNvCxnSpPr>
            <p:nvPr/>
          </p:nvCxnSpPr>
          <p:spPr>
            <a:xfrm flipV="1">
              <a:off x="4894263" y="322729"/>
              <a:ext cx="1603375" cy="1322560"/>
            </a:xfrm>
            <a:prstGeom prst="line">
              <a:avLst/>
            </a:prstGeom>
            <a:noFill/>
            <a:ln>
              <a:solidFill>
                <a:schemeClr val="tx1">
                  <a:lumMod val="50000"/>
                  <a:lumOff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Connecteur droit 9"/>
            <p:cNvCxnSpPr>
              <a:cxnSpLocks/>
            </p:cNvCxnSpPr>
            <p:nvPr/>
          </p:nvCxnSpPr>
          <p:spPr>
            <a:xfrm>
              <a:off x="6027738" y="5954323"/>
              <a:ext cx="2163762" cy="469961"/>
            </a:xfrm>
            <a:prstGeom prst="line">
              <a:avLst/>
            </a:prstGeom>
            <a:noFill/>
            <a:ln>
              <a:solidFill>
                <a:schemeClr val="tx1">
                  <a:lumMod val="50000"/>
                  <a:lumOff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6" name="Arc partiel 55"/>
          <p:cNvSpPr>
            <a:spLocks/>
          </p:cNvSpPr>
          <p:nvPr/>
        </p:nvSpPr>
        <p:spPr>
          <a:xfrm>
            <a:off x="5749925" y="2233612"/>
            <a:ext cx="2663825" cy="2663825"/>
          </a:xfrm>
          <a:prstGeom prst="pie">
            <a:avLst>
              <a:gd name="adj1" fmla="val 4520124"/>
              <a:gd name="adj2" fmla="val 21381590"/>
            </a:avLst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57" name="Arc partiel 56"/>
          <p:cNvSpPr>
            <a:spLocks/>
          </p:cNvSpPr>
          <p:nvPr/>
        </p:nvSpPr>
        <p:spPr>
          <a:xfrm>
            <a:off x="5749925" y="2233612"/>
            <a:ext cx="2663825" cy="2663825"/>
          </a:xfrm>
          <a:prstGeom prst="pie">
            <a:avLst>
              <a:gd name="adj1" fmla="val 21383539"/>
              <a:gd name="adj2" fmla="val 2102945"/>
            </a:avLst>
          </a:pr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58" name="Arc partiel 57"/>
          <p:cNvSpPr>
            <a:spLocks/>
          </p:cNvSpPr>
          <p:nvPr/>
        </p:nvSpPr>
        <p:spPr>
          <a:xfrm>
            <a:off x="5749925" y="2233612"/>
            <a:ext cx="2663825" cy="2663825"/>
          </a:xfrm>
          <a:prstGeom prst="pie">
            <a:avLst>
              <a:gd name="adj1" fmla="val 2083568"/>
              <a:gd name="adj2" fmla="val 4524156"/>
            </a:avLst>
          </a:prstGeom>
          <a:solidFill>
            <a:schemeClr val="accent5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10247" name="Titre 1"/>
          <p:cNvSpPr>
            <a:spLocks noGrp="1" noChangeArrowheads="1"/>
          </p:cNvSpPr>
          <p:nvPr>
            <p:ph type="title"/>
          </p:nvPr>
        </p:nvSpPr>
        <p:spPr>
          <a:xfrm>
            <a:off x="241300" y="225424"/>
            <a:ext cx="6984309" cy="1325563"/>
          </a:xfrm>
        </p:spPr>
        <p:txBody>
          <a:bodyPr/>
          <a:lstStyle/>
          <a:p>
            <a:pPr eaLnBrk="1" hangingPunct="1"/>
            <a:r>
              <a:rPr altLang="fr-FR" dirty="0">
                <a:latin typeface="Segoe UI"/>
                <a:cs typeface="Segoe UI"/>
              </a:rPr>
              <a:t>CHIFFRES CLÉS</a:t>
            </a:r>
            <a:r>
              <a:rPr lang="fr-FR" altLang="fr-FR" dirty="0">
                <a:latin typeface="Segoe UI"/>
                <a:cs typeface="Segoe UI"/>
              </a:rPr>
              <a:t> </a:t>
            </a:r>
            <a:endParaRPr altLang="fr-FR" dirty="0"/>
          </a:p>
        </p:txBody>
      </p:sp>
      <p:sp>
        <p:nvSpPr>
          <p:cNvPr id="19" name="Ellipse 18"/>
          <p:cNvSpPr/>
          <p:nvPr/>
        </p:nvSpPr>
        <p:spPr>
          <a:xfrm>
            <a:off x="6086475" y="2555874"/>
            <a:ext cx="2001838" cy="200183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1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446838" y="2895599"/>
            <a:ext cx="128111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fr-FR" altLang="fr-FR" b="1" dirty="0">
                <a:solidFill>
                  <a:srgbClr val="F4F4F4"/>
                </a:solidFill>
              </a:rPr>
              <a:t>ENVIRON</a:t>
            </a:r>
            <a:br>
              <a:rPr lang="fr-FR" altLang="fr-FR" b="1" dirty="0">
                <a:solidFill>
                  <a:srgbClr val="F4F4F4"/>
                </a:solidFill>
              </a:rPr>
            </a:br>
            <a:r>
              <a:rPr lang="fr-FR" altLang="fr-FR" sz="4400" b="1" dirty="0">
                <a:solidFill>
                  <a:srgbClr val="EFB6AB"/>
                </a:solidFill>
                <a:latin typeface="Segoe UI" pitchFamily="34" charset="0"/>
              </a:rPr>
              <a:t>990</a:t>
            </a:r>
            <a:br>
              <a:rPr lang="fr-FR" altLang="fr-FR" b="1" dirty="0">
                <a:solidFill>
                  <a:srgbClr val="F4F4F4"/>
                </a:solidFill>
              </a:rPr>
            </a:br>
            <a:r>
              <a:rPr lang="fr-FR" altLang="fr-FR" b="1" dirty="0">
                <a:solidFill>
                  <a:srgbClr val="EFB6AB"/>
                </a:solidFill>
              </a:rPr>
              <a:t>ÉTUDIANTS</a:t>
            </a:r>
          </a:p>
        </p:txBody>
      </p:sp>
      <p:grpSp>
        <p:nvGrpSpPr>
          <p:cNvPr id="104" name="Groupe 103"/>
          <p:cNvGrpSpPr>
            <a:grpSpLocks/>
          </p:cNvGrpSpPr>
          <p:nvPr/>
        </p:nvGrpSpPr>
        <p:grpSpPr bwMode="auto">
          <a:xfrm>
            <a:off x="7446721" y="1883238"/>
            <a:ext cx="1190073" cy="996950"/>
            <a:chOff x="3276950" y="1843267"/>
            <a:chExt cx="1190562" cy="997356"/>
          </a:xfrm>
        </p:grpSpPr>
        <p:sp>
          <p:nvSpPr>
            <p:cNvPr id="39" name="Freeform 5"/>
            <p:cNvSpPr>
              <a:spLocks/>
            </p:cNvSpPr>
            <p:nvPr/>
          </p:nvSpPr>
          <p:spPr bwMode="auto">
            <a:xfrm>
              <a:off x="3384392" y="1843267"/>
              <a:ext cx="951303" cy="997356"/>
            </a:xfrm>
            <a:custGeom>
              <a:avLst/>
              <a:gdLst>
                <a:gd name="T0" fmla="*/ 0 w 836"/>
                <a:gd name="T1" fmla="*/ 0 h 877"/>
                <a:gd name="T2" fmla="*/ 72 w 836"/>
                <a:gd name="T3" fmla="*/ 4 h 877"/>
                <a:gd name="T4" fmla="*/ 140 w 836"/>
                <a:gd name="T5" fmla="*/ 13 h 877"/>
                <a:gd name="T6" fmla="*/ 208 w 836"/>
                <a:gd name="T7" fmla="*/ 27 h 877"/>
                <a:gd name="T8" fmla="*/ 276 w 836"/>
                <a:gd name="T9" fmla="*/ 45 h 877"/>
                <a:gd name="T10" fmla="*/ 339 w 836"/>
                <a:gd name="T11" fmla="*/ 68 h 877"/>
                <a:gd name="T12" fmla="*/ 402 w 836"/>
                <a:gd name="T13" fmla="*/ 99 h 877"/>
                <a:gd name="T14" fmla="*/ 461 w 836"/>
                <a:gd name="T15" fmla="*/ 131 h 877"/>
                <a:gd name="T16" fmla="*/ 515 w 836"/>
                <a:gd name="T17" fmla="*/ 167 h 877"/>
                <a:gd name="T18" fmla="*/ 619 w 836"/>
                <a:gd name="T19" fmla="*/ 258 h 877"/>
                <a:gd name="T20" fmla="*/ 709 w 836"/>
                <a:gd name="T21" fmla="*/ 362 h 877"/>
                <a:gd name="T22" fmla="*/ 746 w 836"/>
                <a:gd name="T23" fmla="*/ 416 h 877"/>
                <a:gd name="T24" fmla="*/ 782 w 836"/>
                <a:gd name="T25" fmla="*/ 479 h 877"/>
                <a:gd name="T26" fmla="*/ 809 w 836"/>
                <a:gd name="T27" fmla="*/ 543 h 877"/>
                <a:gd name="T28" fmla="*/ 836 w 836"/>
                <a:gd name="T29" fmla="*/ 606 h 877"/>
                <a:gd name="T30" fmla="*/ 0 w 836"/>
                <a:gd name="T31" fmla="*/ 877 h 877"/>
                <a:gd name="T32" fmla="*/ 0 w 836"/>
                <a:gd name="T33" fmla="*/ 0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6" h="877">
                  <a:moveTo>
                    <a:pt x="0" y="0"/>
                  </a:moveTo>
                  <a:lnTo>
                    <a:pt x="72" y="4"/>
                  </a:lnTo>
                  <a:lnTo>
                    <a:pt x="140" y="13"/>
                  </a:lnTo>
                  <a:lnTo>
                    <a:pt x="208" y="27"/>
                  </a:lnTo>
                  <a:lnTo>
                    <a:pt x="276" y="45"/>
                  </a:lnTo>
                  <a:lnTo>
                    <a:pt x="339" y="68"/>
                  </a:lnTo>
                  <a:lnTo>
                    <a:pt x="402" y="99"/>
                  </a:lnTo>
                  <a:lnTo>
                    <a:pt x="461" y="131"/>
                  </a:lnTo>
                  <a:lnTo>
                    <a:pt x="515" y="167"/>
                  </a:lnTo>
                  <a:lnTo>
                    <a:pt x="619" y="258"/>
                  </a:lnTo>
                  <a:lnTo>
                    <a:pt x="709" y="362"/>
                  </a:lnTo>
                  <a:lnTo>
                    <a:pt x="746" y="416"/>
                  </a:lnTo>
                  <a:lnTo>
                    <a:pt x="782" y="479"/>
                  </a:lnTo>
                  <a:lnTo>
                    <a:pt x="809" y="543"/>
                  </a:lnTo>
                  <a:lnTo>
                    <a:pt x="836" y="606"/>
                  </a:lnTo>
                  <a:lnTo>
                    <a:pt x="0" y="8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DCF"/>
            </a:solidFill>
            <a:ln>
              <a:noFill/>
            </a:ln>
            <a:effectLst>
              <a:outerShdw blurRad="1651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grpSp>
          <p:nvGrpSpPr>
            <p:cNvPr id="10272" name="Groupe 72"/>
            <p:cNvGrpSpPr>
              <a:grpSpLocks/>
            </p:cNvGrpSpPr>
            <p:nvPr/>
          </p:nvGrpSpPr>
          <p:grpSpPr bwMode="auto">
            <a:xfrm>
              <a:off x="3276950" y="2018847"/>
              <a:ext cx="1190562" cy="562975"/>
              <a:chOff x="1960214" y="1957887"/>
              <a:chExt cx="1190562" cy="562975"/>
            </a:xfrm>
          </p:grpSpPr>
          <p:sp>
            <p:nvSpPr>
              <p:cNvPr id="10273" name="Rectangle 41"/>
              <p:cNvSpPr>
                <a:spLocks noChangeArrowheads="1"/>
              </p:cNvSpPr>
              <p:nvPr/>
            </p:nvSpPr>
            <p:spPr bwMode="auto">
              <a:xfrm>
                <a:off x="1960214" y="1957887"/>
                <a:ext cx="72006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0" tIns="45720" rIns="91440" bIns="45720" anchor="t">
                <a:spAutoFit/>
              </a:bodyPr>
              <a:lstStyle/>
              <a:p>
                <a:pPr algn="ctr" eaLnBrk="1" hangingPunct="1"/>
                <a:r>
                  <a:rPr lang="fr-FR" altLang="fr-FR" sz="2400" b="1" dirty="0">
                    <a:solidFill>
                      <a:srgbClr val="ED6B61"/>
                    </a:solidFill>
                    <a:latin typeface="Calibri"/>
                    <a:cs typeface="Calibri"/>
                  </a:rPr>
                  <a:t>15%</a:t>
                </a:r>
              </a:p>
            </p:txBody>
          </p:sp>
          <p:sp>
            <p:nvSpPr>
              <p:cNvPr id="10274" name="Rectangle 42"/>
              <p:cNvSpPr>
                <a:spLocks noChangeArrowheads="1"/>
              </p:cNvSpPr>
              <p:nvPr/>
            </p:nvSpPr>
            <p:spPr bwMode="auto">
              <a:xfrm>
                <a:off x="1985072" y="2289708"/>
                <a:ext cx="1165704" cy="231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en-US" altLang="fr-FR" sz="1100" b="1">
                    <a:solidFill>
                      <a:schemeClr val="accent2"/>
                    </a:solidFill>
                  </a:rPr>
                  <a:t>d’internationaux</a:t>
                </a:r>
              </a:p>
            </p:txBody>
          </p:sp>
        </p:grpSp>
      </p:grpSp>
      <p:grpSp>
        <p:nvGrpSpPr>
          <p:cNvPr id="72" name="Groupe 71"/>
          <p:cNvGrpSpPr>
            <a:grpSpLocks/>
          </p:cNvGrpSpPr>
          <p:nvPr/>
        </p:nvGrpSpPr>
        <p:grpSpPr bwMode="auto">
          <a:xfrm>
            <a:off x="8533358" y="2748331"/>
            <a:ext cx="2141997" cy="1040112"/>
            <a:chOff x="2667466" y="2800749"/>
            <a:chExt cx="2143472" cy="1040247"/>
          </a:xfrm>
        </p:grpSpPr>
        <p:sp>
          <p:nvSpPr>
            <p:cNvPr id="70" name="Rectangle 69"/>
            <p:cNvSpPr/>
            <p:nvPr/>
          </p:nvSpPr>
          <p:spPr>
            <a:xfrm>
              <a:off x="2667466" y="3202597"/>
              <a:ext cx="2143472" cy="638399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>
                  <a:solidFill>
                    <a:schemeClr val="accent3"/>
                  </a:solidFill>
                  <a:latin typeface="+mn-lt"/>
                </a:rPr>
                <a:t>Élèves ingénieurs</a:t>
              </a:r>
            </a:p>
            <a:p>
              <a:pPr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solidFill>
                    <a:schemeClr val="accent3"/>
                  </a:solidFill>
                  <a:latin typeface="+mn-lt"/>
                </a:rPr>
                <a:t>dont 100 élèves militaires,</a:t>
              </a:r>
              <a:br>
                <a:rPr lang="fr-FR" sz="1400" b="1" dirty="0">
                  <a:solidFill>
                    <a:schemeClr val="accent3"/>
                  </a:solidFill>
                  <a:latin typeface="+mn-lt"/>
                </a:rPr>
              </a:br>
              <a:r>
                <a:rPr lang="fr-FR" sz="1400" b="1" dirty="0">
                  <a:solidFill>
                    <a:schemeClr val="accent3"/>
                  </a:solidFill>
                  <a:latin typeface="+mn-lt"/>
                </a:rPr>
                <a:t>130 apprentis</a:t>
              </a:r>
              <a:endParaRPr lang="fr-FR" dirty="0">
                <a:solidFill>
                  <a:schemeClr val="accent3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669376" y="2800749"/>
              <a:ext cx="733397" cy="523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 b="1" dirty="0">
                  <a:solidFill>
                    <a:schemeClr val="accent3"/>
                  </a:solidFill>
                  <a:latin typeface="+mn-lt"/>
                </a:rPr>
                <a:t>765</a:t>
              </a:r>
              <a:endParaRPr lang="fr-FR" sz="2400" b="1" dirty="0">
                <a:solidFill>
                  <a:schemeClr val="accent3"/>
                </a:solidFill>
                <a:latin typeface="+mn-lt"/>
              </a:endParaRPr>
            </a:p>
          </p:txBody>
        </p:sp>
      </p:grpSp>
      <p:grpSp>
        <p:nvGrpSpPr>
          <p:cNvPr id="74" name="Groupe 73"/>
          <p:cNvGrpSpPr>
            <a:grpSpLocks/>
          </p:cNvGrpSpPr>
          <p:nvPr/>
        </p:nvGrpSpPr>
        <p:grpSpPr bwMode="auto">
          <a:xfrm>
            <a:off x="8338866" y="3834690"/>
            <a:ext cx="903474" cy="575918"/>
            <a:chOff x="2576324" y="3011133"/>
            <a:chExt cx="903810" cy="575511"/>
          </a:xfrm>
        </p:grpSpPr>
        <p:sp>
          <p:nvSpPr>
            <p:cNvPr id="75" name="Rectangle 74"/>
            <p:cNvSpPr/>
            <p:nvPr/>
          </p:nvSpPr>
          <p:spPr>
            <a:xfrm>
              <a:off x="2592895" y="3343031"/>
              <a:ext cx="887239" cy="2436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err="1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Doctorants</a:t>
              </a:r>
              <a:endParaRPr lang="en-US" sz="1100" b="1">
                <a:solidFill>
                  <a:schemeClr val="accent6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576324" y="3011133"/>
              <a:ext cx="651117" cy="461636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125</a:t>
              </a:r>
            </a:p>
          </p:txBody>
        </p:sp>
      </p:grpSp>
      <p:sp>
        <p:nvSpPr>
          <p:cNvPr id="88" name="Rectangle 87"/>
          <p:cNvSpPr/>
          <p:nvPr/>
        </p:nvSpPr>
        <p:spPr>
          <a:xfrm>
            <a:off x="8228807" y="1785657"/>
            <a:ext cx="1404937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b="1">
                <a:solidFill>
                  <a:srgbClr val="43596B"/>
                </a:solidFill>
                <a:latin typeface="+mn-lt"/>
              </a:rPr>
              <a:t>50% des doctorants</a:t>
            </a:r>
            <a:br>
              <a:rPr lang="fr-FR" sz="1100" b="1">
                <a:solidFill>
                  <a:srgbClr val="43596B"/>
                </a:solidFill>
                <a:latin typeface="+mn-lt"/>
              </a:rPr>
            </a:br>
            <a:r>
              <a:rPr lang="fr-FR" sz="1100" b="1">
                <a:solidFill>
                  <a:srgbClr val="43596B"/>
                </a:solidFill>
                <a:latin typeface="+mn-lt"/>
              </a:rPr>
              <a:t>et 15% des étudiants</a:t>
            </a:r>
          </a:p>
        </p:txBody>
      </p:sp>
      <p:grpSp>
        <p:nvGrpSpPr>
          <p:cNvPr id="45" name="Groupe 44"/>
          <p:cNvGrpSpPr>
            <a:grpSpLocks/>
          </p:cNvGrpSpPr>
          <p:nvPr/>
        </p:nvGrpSpPr>
        <p:grpSpPr bwMode="auto">
          <a:xfrm>
            <a:off x="285836" y="1285916"/>
            <a:ext cx="3910013" cy="3925887"/>
            <a:chOff x="252183" y="1670660"/>
            <a:chExt cx="3861224" cy="3875757"/>
          </a:xfrm>
        </p:grpSpPr>
        <p:pic>
          <p:nvPicPr>
            <p:cNvPr id="10260" name="Espace réservé du contenu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827"/>
            <a:stretch>
              <a:fillRect/>
            </a:stretch>
          </p:blipFill>
          <p:spPr bwMode="auto">
            <a:xfrm>
              <a:off x="252183" y="1670660"/>
              <a:ext cx="1932217" cy="1934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1" name="Espace réservé du contenu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335" y="3605128"/>
              <a:ext cx="1929072" cy="1934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2" name="Espace réservé du contenu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183" y="3598308"/>
              <a:ext cx="1937047" cy="1948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3" name="Espace réservé du contenu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335" y="1673308"/>
              <a:ext cx="1929072" cy="1931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4CC1C090-4159-4F5E-B2FE-B0086B9ABFF9}"/>
              </a:ext>
            </a:extLst>
          </p:cNvPr>
          <p:cNvSpPr/>
          <p:nvPr/>
        </p:nvSpPr>
        <p:spPr bwMode="auto">
          <a:xfrm>
            <a:off x="7784578" y="4927599"/>
            <a:ext cx="1482585" cy="391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64C2C8"/>
                </a:solidFill>
                <a:latin typeface="+mn-lt"/>
              </a:rPr>
              <a:t>Masters et 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err="1">
                <a:solidFill>
                  <a:srgbClr val="64C2C8"/>
                </a:solidFill>
                <a:latin typeface="+mn-lt"/>
              </a:rPr>
              <a:t>Mastères</a:t>
            </a:r>
            <a:r>
              <a:rPr lang="en-US" sz="1200" b="1">
                <a:solidFill>
                  <a:srgbClr val="64C2C8"/>
                </a:solidFill>
                <a:latin typeface="+mn-lt"/>
              </a:rPr>
              <a:t> </a:t>
            </a:r>
            <a:r>
              <a:rPr lang="en-US" sz="1200" b="1" err="1">
                <a:solidFill>
                  <a:srgbClr val="64C2C8"/>
                </a:solidFill>
                <a:latin typeface="+mn-lt"/>
              </a:rPr>
              <a:t>spécialisés</a:t>
            </a:r>
            <a:endParaRPr lang="en-US" sz="1200" b="1">
              <a:solidFill>
                <a:srgbClr val="64C2C8"/>
              </a:solidFill>
              <a:latin typeface="+mn-lt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42132F-7093-4244-913D-E92FA5E10523}"/>
              </a:ext>
            </a:extLst>
          </p:cNvPr>
          <p:cNvSpPr/>
          <p:nvPr/>
        </p:nvSpPr>
        <p:spPr bwMode="auto">
          <a:xfrm>
            <a:off x="7784445" y="4603749"/>
            <a:ext cx="773061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>
                <a:solidFill>
                  <a:srgbClr val="64C2C8"/>
                </a:solidFill>
                <a:latin typeface="+mn-lt"/>
              </a:rPr>
              <a:t>100</a:t>
            </a:r>
          </a:p>
        </p:txBody>
      </p:sp>
      <p:sp>
        <p:nvSpPr>
          <p:cNvPr id="43" name="Triangle isocèle 42">
            <a:extLst>
              <a:ext uri="{FF2B5EF4-FFF2-40B4-BE49-F238E27FC236}">
                <a16:creationId xmlns:a16="http://schemas.microsoft.com/office/drawing/2014/main" id="{33758F0B-79A6-4269-83F0-8BAE2252ABF0}"/>
              </a:ext>
            </a:extLst>
          </p:cNvPr>
          <p:cNvSpPr/>
          <p:nvPr/>
        </p:nvSpPr>
        <p:spPr>
          <a:xfrm rot="906856" flipH="1">
            <a:off x="7494505" y="4391032"/>
            <a:ext cx="4988091" cy="2114390"/>
          </a:xfrm>
          <a:prstGeom prst="triangle">
            <a:avLst>
              <a:gd name="adj" fmla="val 14203"/>
            </a:avLst>
          </a:prstGeom>
          <a:solidFill>
            <a:srgbClr val="E07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7" name="CustomShape 7">
            <a:extLst>
              <a:ext uri="{FF2B5EF4-FFF2-40B4-BE49-F238E27FC236}">
                <a16:creationId xmlns:a16="http://schemas.microsoft.com/office/drawing/2014/main" id="{2B3EBE78-A2CC-4602-97C2-21C3D46E710A}"/>
              </a:ext>
            </a:extLst>
          </p:cNvPr>
          <p:cNvSpPr/>
          <p:nvPr/>
        </p:nvSpPr>
        <p:spPr>
          <a:xfrm>
            <a:off x="9331164" y="5154364"/>
            <a:ext cx="2724150" cy="12988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rIns="36000" anchor="ctr" anchorCtr="1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Croissance forte</a:t>
            </a:r>
            <a:endParaRPr lang="fr-FR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1258888" algn="l"/>
              </a:tabLst>
              <a:defRPr/>
            </a:pPr>
            <a:r>
              <a:rPr lang="fr-F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DOCTORANTS</a:t>
            </a:r>
            <a:r>
              <a:rPr lang="fr-FR" sz="16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	</a:t>
            </a:r>
            <a:r>
              <a:rPr lang="fr-FR" sz="2000" b="1" spc="-1" dirty="0">
                <a:solidFill>
                  <a:srgbClr val="F5D2CB"/>
                </a:solidFill>
                <a:uFill>
                  <a:solidFill>
                    <a:srgbClr val="FFFFFF"/>
                  </a:solidFill>
                </a:uFill>
              </a:rPr>
              <a:t>X 4</a:t>
            </a:r>
            <a:r>
              <a:rPr lang="fr-FR" sz="16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en 15 ans</a:t>
            </a:r>
            <a:endParaRPr lang="fr-FR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1258888" algn="l"/>
              </a:tabLst>
              <a:defRPr/>
            </a:pPr>
            <a:r>
              <a:rPr lang="fr-F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ETUDIANTS</a:t>
            </a:r>
            <a:r>
              <a:rPr lang="fr-FR" sz="16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	</a:t>
            </a:r>
            <a:r>
              <a:rPr lang="fr-FR" sz="2000" b="1" spc="-1" dirty="0">
                <a:solidFill>
                  <a:srgbClr val="F5D2CB"/>
                </a:solidFill>
                <a:uFill>
                  <a:solidFill>
                    <a:srgbClr val="FFFFFF"/>
                  </a:solidFill>
                </a:uFill>
              </a:rPr>
              <a:t>X 2</a:t>
            </a:r>
            <a:r>
              <a:rPr lang="fr-FR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6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en 15 ans</a:t>
            </a:r>
            <a:endParaRPr lang="fr-FR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1258888" algn="l"/>
              </a:tabLst>
              <a:defRPr/>
            </a:pPr>
            <a:r>
              <a:rPr lang="fr-F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ALUMNI	</a:t>
            </a:r>
            <a:r>
              <a:rPr lang="fr-FR" b="1" spc="-1" dirty="0">
                <a:solidFill>
                  <a:srgbClr val="F5D2CB"/>
                </a:solidFill>
                <a:uFill>
                  <a:solidFill>
                    <a:srgbClr val="FFFFFF"/>
                  </a:solidFill>
                </a:uFill>
              </a:rPr>
              <a:t>X</a:t>
            </a:r>
            <a:r>
              <a:rPr lang="fr-FR" sz="2000" b="1" spc="-1" dirty="0">
                <a:solidFill>
                  <a:srgbClr val="F5D2CB"/>
                </a:solidFill>
                <a:uFill>
                  <a:solidFill>
                    <a:srgbClr val="FFFFFF"/>
                  </a:solidFill>
                </a:uFill>
              </a:rPr>
              <a:t> 3</a:t>
            </a:r>
            <a:r>
              <a:rPr lang="fr-FR" sz="16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en 20 ans</a:t>
            </a:r>
            <a:endParaRPr lang="fr-FR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id="{AE38303E-4A9C-4142-9C81-917A33098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78" y="5280064"/>
            <a:ext cx="3942958" cy="426005"/>
          </a:xfrm>
          <a:prstGeom prst="rect">
            <a:avLst/>
          </a:prstGeom>
          <a:solidFill>
            <a:schemeClr val="tx2">
              <a:alpha val="65097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72000" rIns="0" bIns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altLang="fr-FR" sz="2800" b="1" dirty="0">
                <a:solidFill>
                  <a:schemeClr val="bg1"/>
                </a:solidFill>
                <a:latin typeface="Calibri"/>
                <a:cs typeface="Calibri"/>
              </a:rPr>
              <a:t>6300 Alumni</a:t>
            </a:r>
            <a:endParaRPr lang="fr-FR" altLang="fr-FR" sz="2400" i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72D482-1D9F-4793-BD6B-F81E7413C0C9}"/>
              </a:ext>
            </a:extLst>
          </p:cNvPr>
          <p:cNvSpPr/>
          <p:nvPr/>
        </p:nvSpPr>
        <p:spPr>
          <a:xfrm>
            <a:off x="256101" y="6324836"/>
            <a:ext cx="21164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600" i="1" dirty="0">
                <a:latin typeface="Segoe UI"/>
                <a:cs typeface="Segoe UI"/>
              </a:rPr>
              <a:t>Chiffres Rentrée 2022</a:t>
            </a:r>
            <a:endParaRPr lang="fr-FR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FF09BDC0-15D6-4FC5-999F-251C561E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8750" y="1296770"/>
            <a:ext cx="3945646" cy="42785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C4B038-5190-409D-AF7C-AE3DAC580C5D}"/>
              </a:ext>
            </a:extLst>
          </p:cNvPr>
          <p:cNvSpPr/>
          <p:nvPr/>
        </p:nvSpPr>
        <p:spPr>
          <a:xfrm>
            <a:off x="3297381" y="1282700"/>
            <a:ext cx="847581" cy="429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144963" y="1282700"/>
            <a:ext cx="7818437" cy="4302125"/>
          </a:xfrm>
          <a:solidFill>
            <a:srgbClr val="FFFFFF"/>
          </a:solidFill>
        </p:spPr>
        <p:txBody>
          <a:bodyPr lIns="180000" tIns="46800" rIns="180000" rtlCol="0" anchor="ctr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dirty="0"/>
              <a:t>Industrie Navale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dirty="0"/>
              <a:t>Énergie Offshore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dirty="0"/>
              <a:t>Technologies numériques, Robotique, IA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dirty="0"/>
              <a:t>Aéronautique et Espace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dirty="0"/>
              <a:t>Industrie Automobile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dirty="0"/>
              <a:t>Enseignement et Recherche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dirty="0"/>
              <a:t>Défense et Sécurité</a:t>
            </a:r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241300" y="225425"/>
            <a:ext cx="11722100" cy="1325563"/>
          </a:xfrm>
        </p:spPr>
        <p:txBody>
          <a:bodyPr/>
          <a:lstStyle/>
          <a:p>
            <a:pPr eaLnBrk="1" hangingPunct="1"/>
            <a:r>
              <a:rPr lang="fr-FR" altLang="fr-FR" dirty="0"/>
              <a:t>SECTEURS D’EMPLOI ÉTENDUS</a:t>
            </a:r>
            <a:endParaRPr alt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BB9D78D-34A7-4B87-83F0-94EE49539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024" y="1463934"/>
            <a:ext cx="619125" cy="4572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F1C277F-3307-4F71-9E1D-601C876CE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076" y="1885955"/>
            <a:ext cx="495300" cy="6381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36AE335-8D6F-4FB8-B639-05621AC1F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440" y="2596382"/>
            <a:ext cx="638175" cy="5619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ED27BCD-73B6-4292-8225-3C478D9C0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926" y="3255939"/>
            <a:ext cx="609600" cy="5238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BD3A2C3-74AB-4658-B8D8-9B7D2C83F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0190" y="3876568"/>
            <a:ext cx="619125" cy="4095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E3C7A95-2E0C-4FB4-8EE7-AB0BDDAD6F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7327" y="4300273"/>
            <a:ext cx="704850" cy="4572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45A8A24-DFC9-47F2-B622-8917234678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4939" y="4897726"/>
            <a:ext cx="809625" cy="447675"/>
          </a:xfrm>
          <a:prstGeom prst="rect">
            <a:avLst/>
          </a:prstGeom>
        </p:spPr>
      </p:pic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4ADE7A30-9D6F-41CA-A30E-1970DD60F2FD}"/>
              </a:ext>
            </a:extLst>
          </p:cNvPr>
          <p:cNvSpPr/>
          <p:nvPr/>
        </p:nvSpPr>
        <p:spPr>
          <a:xfrm rot="4587807">
            <a:off x="9346697" y="2369532"/>
            <a:ext cx="2521502" cy="4194693"/>
          </a:xfrm>
          <a:prstGeom prst="triangle">
            <a:avLst>
              <a:gd name="adj" fmla="val 59242"/>
            </a:avLst>
          </a:prstGeom>
          <a:solidFill>
            <a:srgbClr val="E07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104891-E1DD-4DA4-BC6D-979CD1BB4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3156" y="4107764"/>
            <a:ext cx="453443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fr-FR" altLang="fr-FR" sz="3200" b="1" dirty="0">
                <a:solidFill>
                  <a:srgbClr val="EFB6AB"/>
                </a:solidFill>
                <a:latin typeface="Segoe UI" pitchFamily="34" charset="0"/>
              </a:rPr>
              <a:t>Profils attractifs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400" dirty="0">
                <a:solidFill>
                  <a:schemeClr val="bg1"/>
                </a:solidFill>
                <a:latin typeface="Segoe UI" pitchFamily="34" charset="0"/>
              </a:rPr>
              <a:t>Excellente insertion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55617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>
            <a:extLst>
              <a:ext uri="{FF2B5EF4-FFF2-40B4-BE49-F238E27FC236}">
                <a16:creationId xmlns:a16="http://schemas.microsoft.com/office/drawing/2014/main" id="{63C236C1-FC38-455E-8CA8-FD3423825A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262" y="725522"/>
            <a:ext cx="11970363" cy="6660558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B2BC5EE3-E762-47A7-9FBD-47ADDD506C91}"/>
              </a:ext>
            </a:extLst>
          </p:cNvPr>
          <p:cNvSpPr/>
          <p:nvPr/>
        </p:nvSpPr>
        <p:spPr>
          <a:xfrm>
            <a:off x="-66822" y="1401"/>
            <a:ext cx="12782663" cy="950901"/>
          </a:xfrm>
          <a:prstGeom prst="rect">
            <a:avLst/>
          </a:prstGeom>
          <a:solidFill>
            <a:srgbClr val="35C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108703" cy="7301552"/>
          </a:xfrm>
          <a:prstGeom prst="rect">
            <a:avLst/>
          </a:prstGeom>
          <a:solidFill>
            <a:srgbClr val="35C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riangle isocèle 37"/>
          <p:cNvSpPr/>
          <p:nvPr/>
        </p:nvSpPr>
        <p:spPr>
          <a:xfrm rot="16200000" flipV="1">
            <a:off x="-533438" y="1041648"/>
            <a:ext cx="6281738" cy="5338763"/>
          </a:xfrm>
          <a:prstGeom prst="triangle">
            <a:avLst>
              <a:gd name="adj" fmla="val 0"/>
            </a:avLst>
          </a:prstGeom>
          <a:solidFill>
            <a:schemeClr val="tx2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riangle isocèle 33"/>
          <p:cNvSpPr/>
          <p:nvPr/>
        </p:nvSpPr>
        <p:spPr>
          <a:xfrm rot="5400000">
            <a:off x="808831" y="-1042194"/>
            <a:ext cx="2332038" cy="3949700"/>
          </a:xfrm>
          <a:prstGeom prst="triangle">
            <a:avLst>
              <a:gd name="adj" fmla="val 96389"/>
            </a:avLst>
          </a:prstGeom>
          <a:solidFill>
            <a:srgbClr val="FFFF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38" name="Titre 1"/>
          <p:cNvSpPr>
            <a:spLocks noGrp="1" noChangeArrowheads="1"/>
          </p:cNvSpPr>
          <p:nvPr>
            <p:ph type="title"/>
          </p:nvPr>
        </p:nvSpPr>
        <p:spPr>
          <a:xfrm>
            <a:off x="241299" y="225425"/>
            <a:ext cx="9460049" cy="1325563"/>
          </a:xfrm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chemeClr val="accent6">
                    <a:lumMod val="25000"/>
                  </a:schemeClr>
                </a:solidFill>
              </a:rPr>
              <a:t>UNE ÉCOLE </a:t>
            </a:r>
            <a:r>
              <a:rPr lang="fr-FR" dirty="0">
                <a:solidFill>
                  <a:schemeClr val="accent6">
                    <a:lumMod val="25000"/>
                  </a:schemeClr>
                </a:solidFill>
              </a:rPr>
              <a:t>À TAILLE HUMAINE</a:t>
            </a:r>
            <a:endParaRPr altLang="fr-FR" dirty="0">
              <a:solidFill>
                <a:schemeClr val="accent6">
                  <a:lumMod val="25000"/>
                </a:schemeClr>
              </a:solidFill>
            </a:endParaRPr>
          </a:p>
        </p:txBody>
      </p:sp>
      <p:grpSp>
        <p:nvGrpSpPr>
          <p:cNvPr id="44039" name="Groupe 89"/>
          <p:cNvGrpSpPr>
            <a:grpSpLocks/>
          </p:cNvGrpSpPr>
          <p:nvPr/>
        </p:nvGrpSpPr>
        <p:grpSpPr bwMode="auto">
          <a:xfrm>
            <a:off x="-106363" y="177800"/>
            <a:ext cx="684213" cy="63500"/>
            <a:chOff x="-106176" y="178453"/>
            <a:chExt cx="684000" cy="63547"/>
          </a:xfrm>
        </p:grpSpPr>
        <p:sp>
          <p:nvSpPr>
            <p:cNvPr id="91" name="Rectangle 90"/>
            <p:cNvSpPr/>
            <p:nvPr/>
          </p:nvSpPr>
          <p:spPr>
            <a:xfrm rot="19098284">
              <a:off x="38242" y="205461"/>
              <a:ext cx="534821" cy="36539"/>
            </a:xfrm>
            <a:prstGeom prst="rect">
              <a:avLst/>
            </a:prstGeom>
            <a:solidFill>
              <a:srgbClr val="005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 rot="19098284">
              <a:off x="-106176" y="178453"/>
              <a:ext cx="684000" cy="11121"/>
            </a:xfrm>
            <a:prstGeom prst="rect">
              <a:avLst/>
            </a:prstGeom>
            <a:solidFill>
              <a:srgbClr val="005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Triangle isocèle 36"/>
          <p:cNvSpPr/>
          <p:nvPr/>
        </p:nvSpPr>
        <p:spPr>
          <a:xfrm rot="16200000">
            <a:off x="5789552" y="398770"/>
            <a:ext cx="3145809" cy="9772650"/>
          </a:xfrm>
          <a:prstGeom prst="triangle">
            <a:avLst>
              <a:gd name="adj" fmla="val 0"/>
            </a:avLst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riangle isocèle 41"/>
          <p:cNvSpPr/>
          <p:nvPr/>
        </p:nvSpPr>
        <p:spPr>
          <a:xfrm rot="4712731">
            <a:off x="6511224" y="471604"/>
            <a:ext cx="2458615" cy="8060704"/>
          </a:xfrm>
          <a:prstGeom prst="triangle">
            <a:avLst>
              <a:gd name="adj" fmla="val 58971"/>
            </a:avLst>
          </a:prstGeom>
          <a:solidFill>
            <a:srgbClr val="E07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3949700" y="4275986"/>
            <a:ext cx="6440719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400" b="1" dirty="0">
                <a:solidFill>
                  <a:srgbClr val="EFB6AB"/>
                </a:solidFill>
                <a:latin typeface="Segoe UI" pitchFamily="34" charset="0"/>
              </a:rPr>
              <a:t>amphis, salles informatique,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400" b="1" dirty="0">
                <a:solidFill>
                  <a:srgbClr val="EFB6AB"/>
                </a:solidFill>
                <a:latin typeface="Segoe UI" pitchFamily="34" charset="0"/>
              </a:rPr>
              <a:t>médiathèque, gymnase,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400" b="1" dirty="0">
                <a:solidFill>
                  <a:srgbClr val="EFB6AB"/>
                </a:solidFill>
                <a:latin typeface="Segoe UI" pitchFamily="34" charset="0"/>
              </a:rPr>
              <a:t>terrains de sport, moyens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400" b="1" dirty="0">
                <a:solidFill>
                  <a:srgbClr val="EFB6AB"/>
                </a:solidFill>
                <a:latin typeface="Segoe UI" pitchFamily="34" charset="0"/>
              </a:rPr>
              <a:t>expérimentaux, </a:t>
            </a:r>
            <a:br>
              <a:rPr lang="fr-FR" altLang="fr-FR" sz="2400" b="1" dirty="0">
                <a:solidFill>
                  <a:srgbClr val="EFB6AB"/>
                </a:solidFill>
                <a:latin typeface="Segoe UI" pitchFamily="34" charset="0"/>
              </a:rPr>
            </a:br>
            <a:r>
              <a:rPr lang="fr-FR" altLang="fr-FR" sz="2400" b="1" dirty="0">
                <a:solidFill>
                  <a:srgbClr val="EFB6AB"/>
                </a:solidFill>
                <a:latin typeface="Segoe UI" pitchFamily="34" charset="0"/>
              </a:rPr>
              <a:t>logements, </a:t>
            </a:r>
            <a:br>
              <a:rPr lang="fr-FR" altLang="fr-FR" sz="2400" b="1" dirty="0">
                <a:solidFill>
                  <a:srgbClr val="EFB6AB"/>
                </a:solidFill>
                <a:latin typeface="Segoe UI" pitchFamily="34" charset="0"/>
              </a:rPr>
            </a:br>
            <a:r>
              <a:rPr lang="fr-FR" altLang="fr-FR" sz="2400" b="1" dirty="0">
                <a:solidFill>
                  <a:srgbClr val="EFB6AB"/>
                </a:solidFill>
                <a:latin typeface="Segoe UI" pitchFamily="34" charset="0"/>
              </a:rPr>
              <a:t>self…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119856E-D924-42A8-8F0D-55205F602A19}"/>
              </a:ext>
            </a:extLst>
          </p:cNvPr>
          <p:cNvSpPr txBox="1"/>
          <p:nvPr/>
        </p:nvSpPr>
        <p:spPr>
          <a:xfrm>
            <a:off x="3401589" y="3463078"/>
            <a:ext cx="3462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5400" b="1" dirty="0">
                <a:solidFill>
                  <a:srgbClr val="EFB6AB"/>
                </a:solidFill>
                <a:latin typeface="Segoe UI" pitchFamily="34" charset="0"/>
              </a:rPr>
              <a:t>7 hectares</a:t>
            </a:r>
            <a:endParaRPr lang="fr-FR" sz="5400" dirty="0"/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3F93806D-52DF-41FB-9E15-5E255297F8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75" y="974086"/>
            <a:ext cx="2800149" cy="1863257"/>
          </a:xfrm>
          <a:prstGeom prst="rect">
            <a:avLst/>
          </a:prstGeom>
        </p:spPr>
      </p:pic>
      <p:pic>
        <p:nvPicPr>
          <p:cNvPr id="2050" name="Picture 2" descr="https://www.ensta-bretagne.fr/sites/default/files/2018-09/VieEtudiante-Sport-VolleyBall-Assos.jpg">
            <a:extLst>
              <a:ext uri="{FF2B5EF4-FFF2-40B4-BE49-F238E27FC236}">
                <a16:creationId xmlns:a16="http://schemas.microsoft.com/office/drawing/2014/main" id="{611907C1-C773-4441-8182-960324C91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16" y="5036701"/>
            <a:ext cx="2781532" cy="194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ensta-bretagne.fr/sites/default/files/2022-10/mediatheque-espacerevues.jpg">
            <a:extLst>
              <a:ext uri="{FF2B5EF4-FFF2-40B4-BE49-F238E27FC236}">
                <a16:creationId xmlns:a16="http://schemas.microsoft.com/office/drawing/2014/main" id="{E7DBC8F8-1247-43E5-8655-5387ABF83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499" y="2969230"/>
            <a:ext cx="2800149" cy="194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97388EBA-F5E2-4813-9E0B-73DA06744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3183" y="4592685"/>
            <a:ext cx="3049177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fr-FR" altLang="fr-FR" sz="2000" b="1" dirty="0">
                <a:solidFill>
                  <a:schemeClr val="bg1">
                    <a:lumMod val="75000"/>
                  </a:schemeClr>
                </a:solidFill>
                <a:latin typeface="Segoe UI" pitchFamily="34" charset="0"/>
              </a:rPr>
              <a:t>à 10/15 minutes</a:t>
            </a:r>
            <a:br>
              <a:rPr lang="fr-FR" altLang="fr-FR" sz="2000" b="1" dirty="0">
                <a:solidFill>
                  <a:schemeClr val="bg1">
                    <a:lumMod val="75000"/>
                  </a:schemeClr>
                </a:solidFill>
                <a:latin typeface="Segoe UI" pitchFamily="34" charset="0"/>
              </a:rPr>
            </a:br>
            <a:r>
              <a:rPr lang="fr-FR" altLang="fr-FR" b="1" dirty="0">
                <a:solidFill>
                  <a:schemeClr val="bg1">
                    <a:lumMod val="75000"/>
                  </a:schemeClr>
                </a:solidFill>
                <a:latin typeface="Segoe UI" pitchFamily="34" charset="0"/>
              </a:rPr>
              <a:t>de la rade de Brest et </a:t>
            </a:r>
            <a:br>
              <a:rPr lang="fr-FR" altLang="fr-FR" b="1" dirty="0">
                <a:solidFill>
                  <a:schemeClr val="bg1">
                    <a:lumMod val="75000"/>
                  </a:schemeClr>
                </a:solidFill>
                <a:latin typeface="Segoe UI" pitchFamily="34" charset="0"/>
              </a:rPr>
            </a:br>
            <a:r>
              <a:rPr lang="fr-FR" altLang="fr-FR" b="1" dirty="0">
                <a:solidFill>
                  <a:schemeClr val="bg1">
                    <a:lumMod val="75000"/>
                  </a:schemeClr>
                </a:solidFill>
                <a:latin typeface="Segoe UI" pitchFamily="34" charset="0"/>
              </a:rPr>
              <a:t>du centre ville</a:t>
            </a:r>
          </a:p>
        </p:txBody>
      </p:sp>
      <p:grpSp>
        <p:nvGrpSpPr>
          <p:cNvPr id="54" name="Groupe 28">
            <a:extLst>
              <a:ext uri="{FF2B5EF4-FFF2-40B4-BE49-F238E27FC236}">
                <a16:creationId xmlns:a16="http://schemas.microsoft.com/office/drawing/2014/main" id="{C3E3EE31-3EF6-4FEC-943E-560A18F7FB18}"/>
              </a:ext>
            </a:extLst>
          </p:cNvPr>
          <p:cNvGrpSpPr>
            <a:grpSpLocks/>
          </p:cNvGrpSpPr>
          <p:nvPr/>
        </p:nvGrpSpPr>
        <p:grpSpPr bwMode="auto">
          <a:xfrm>
            <a:off x="9199435" y="5464449"/>
            <a:ext cx="2979411" cy="1837103"/>
            <a:chOff x="-762596" y="2186607"/>
            <a:chExt cx="4937185" cy="3119654"/>
          </a:xfrm>
        </p:grpSpPr>
        <p:pic>
          <p:nvPicPr>
            <p:cNvPr id="55" name="Image 17">
              <a:extLst>
                <a:ext uri="{FF2B5EF4-FFF2-40B4-BE49-F238E27FC236}">
                  <a16:creationId xmlns:a16="http://schemas.microsoft.com/office/drawing/2014/main" id="{07B0CE15-DF55-4FF6-B137-976C14355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596" y="2186607"/>
              <a:ext cx="4937185" cy="311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75CD678E-79FB-40BD-AC59-6216D745EC97}"/>
                </a:ext>
              </a:extLst>
            </p:cNvPr>
            <p:cNvCxnSpPr>
              <a:cxnSpLocks/>
            </p:cNvCxnSpPr>
            <p:nvPr/>
          </p:nvCxnSpPr>
          <p:spPr>
            <a:xfrm>
              <a:off x="1617719" y="3145683"/>
              <a:ext cx="912559" cy="1537497"/>
            </a:xfrm>
            <a:prstGeom prst="straightConnector1">
              <a:avLst/>
            </a:prstGeom>
            <a:ln w="50800">
              <a:solidFill>
                <a:srgbClr val="E0735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20300DCD-A29D-45F1-8294-B7D53283FD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7719" y="2429034"/>
              <a:ext cx="1148677" cy="412551"/>
            </a:xfrm>
            <a:prstGeom prst="straightConnector1">
              <a:avLst/>
            </a:prstGeom>
            <a:ln w="50800">
              <a:solidFill>
                <a:srgbClr val="E0735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C52D632A-2289-4F99-9BEE-0D41AD2EE2CE}"/>
                </a:ext>
              </a:extLst>
            </p:cNvPr>
            <p:cNvCxnSpPr>
              <a:cxnSpLocks/>
            </p:cNvCxnSpPr>
            <p:nvPr/>
          </p:nvCxnSpPr>
          <p:spPr>
            <a:xfrm>
              <a:off x="1515614" y="3145683"/>
              <a:ext cx="102105" cy="703888"/>
            </a:xfrm>
            <a:prstGeom prst="straightConnector1">
              <a:avLst/>
            </a:prstGeom>
            <a:ln w="50800">
              <a:solidFill>
                <a:srgbClr val="E0735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574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9B0FD30-21A1-448D-9D2C-F0FC0E6BD3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2052" y="-147783"/>
            <a:ext cx="12600710" cy="7543945"/>
          </a:xfrm>
          <a:prstGeom prst="rect">
            <a:avLst/>
          </a:prstGeom>
        </p:spPr>
      </p:pic>
      <p:grpSp>
        <p:nvGrpSpPr>
          <p:cNvPr id="6151" name="Groupe 59"/>
          <p:cNvGrpSpPr>
            <a:grpSpLocks/>
          </p:cNvGrpSpPr>
          <p:nvPr/>
        </p:nvGrpSpPr>
        <p:grpSpPr bwMode="auto">
          <a:xfrm>
            <a:off x="-2819400" y="513331"/>
            <a:ext cx="11010900" cy="8631237"/>
            <a:chOff x="-2819400" y="322729"/>
            <a:chExt cx="11010900" cy="8630771"/>
          </a:xfrm>
        </p:grpSpPr>
        <p:grpSp>
          <p:nvGrpSpPr>
            <p:cNvPr id="6175" name="Groupe 40"/>
            <p:cNvGrpSpPr>
              <a:grpSpLocks/>
            </p:cNvGrpSpPr>
            <p:nvPr/>
          </p:nvGrpSpPr>
          <p:grpSpPr bwMode="auto">
            <a:xfrm>
              <a:off x="-2819400" y="762000"/>
              <a:ext cx="8191500" cy="8191500"/>
              <a:chOff x="-13277850" y="-4191000"/>
              <a:chExt cx="11925300" cy="11925300"/>
            </a:xfrm>
          </p:grpSpPr>
          <p:grpSp>
            <p:nvGrpSpPr>
              <p:cNvPr id="6178" name="Groupe 41"/>
              <p:cNvGrpSpPr>
                <a:grpSpLocks/>
              </p:cNvGrpSpPr>
              <p:nvPr/>
            </p:nvGrpSpPr>
            <p:grpSpPr bwMode="auto">
              <a:xfrm>
                <a:off x="-13277850" y="-4191000"/>
                <a:ext cx="11925300" cy="11925300"/>
                <a:chOff x="-13277850" y="-4191000"/>
                <a:chExt cx="11925300" cy="11925300"/>
              </a:xfrm>
            </p:grpSpPr>
            <p:sp>
              <p:nvSpPr>
                <p:cNvPr id="44" name="Ellipse 43"/>
                <p:cNvSpPr/>
                <p:nvPr/>
              </p:nvSpPr>
              <p:spPr>
                <a:xfrm>
                  <a:off x="-13277850" y="-4190357"/>
                  <a:ext cx="11925300" cy="1192465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-13012074" y="-3924593"/>
                  <a:ext cx="11393747" cy="11393131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Ellipse 45"/>
                <p:cNvSpPr/>
                <p:nvPr/>
              </p:nvSpPr>
              <p:spPr>
                <a:xfrm>
                  <a:off x="-11010657" y="-1923285"/>
                  <a:ext cx="7390914" cy="7390514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/>
                <p:cNvSpPr/>
                <p:nvPr/>
              </p:nvSpPr>
              <p:spPr>
                <a:xfrm>
                  <a:off x="-10687102" y="-1599747"/>
                  <a:ext cx="6743805" cy="6743440"/>
                </a:xfrm>
                <a:prstGeom prst="ellipse">
                  <a:avLst/>
                </a:prstGeom>
                <a:noFill/>
                <a:ln w="190500">
                  <a:solidFill>
                    <a:schemeClr val="bg1">
                      <a:alpha val="2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Ellipse 47"/>
                <p:cNvSpPr/>
                <p:nvPr/>
              </p:nvSpPr>
              <p:spPr>
                <a:xfrm>
                  <a:off x="-10153237" y="-1065912"/>
                  <a:ext cx="5676073" cy="567576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Forme libre : forme 42"/>
              <p:cNvSpPr/>
              <p:nvPr/>
            </p:nvSpPr>
            <p:spPr>
              <a:xfrm rot="20700000">
                <a:off x="-11678566" y="-2933183"/>
                <a:ext cx="8726731" cy="9410310"/>
              </a:xfrm>
              <a:custGeom>
                <a:avLst/>
                <a:gdLst>
                  <a:gd name="connsiteX0" fmla="*/ 4362448 w 8724896"/>
                  <a:gd name="connsiteY0" fmla="*/ 0 h 9410700"/>
                  <a:gd name="connsiteX1" fmla="*/ 4919428 w 8724896"/>
                  <a:gd name="connsiteY1" fmla="*/ 3203909 h 9410700"/>
                  <a:gd name="connsiteX2" fmla="*/ 6915092 w 8724896"/>
                  <a:gd name="connsiteY2" fmla="*/ 1581593 h 9410700"/>
                  <a:gd name="connsiteX3" fmla="*/ 5302220 w 8724896"/>
                  <a:gd name="connsiteY3" fmla="*/ 3565639 h 9410700"/>
                  <a:gd name="connsiteX4" fmla="*/ 8724896 w 8724896"/>
                  <a:gd name="connsiteY4" fmla="*/ 2352675 h 9410700"/>
                  <a:gd name="connsiteX5" fmla="*/ 5887006 w 8724896"/>
                  <a:gd name="connsiteY5" fmla="*/ 4516487 h 9410700"/>
                  <a:gd name="connsiteX6" fmla="*/ 7676318 w 8724896"/>
                  <a:gd name="connsiteY6" fmla="*/ 4705350 h 9410700"/>
                  <a:gd name="connsiteX7" fmla="*/ 5887006 w 8724896"/>
                  <a:gd name="connsiteY7" fmla="*/ 4894214 h 9410700"/>
                  <a:gd name="connsiteX8" fmla="*/ 8724896 w 8724896"/>
                  <a:gd name="connsiteY8" fmla="*/ 7058025 h 9410700"/>
                  <a:gd name="connsiteX9" fmla="*/ 5458438 w 8724896"/>
                  <a:gd name="connsiteY9" fmla="*/ 5900424 h 9410700"/>
                  <a:gd name="connsiteX10" fmla="*/ 6858054 w 8724896"/>
                  <a:gd name="connsiteY10" fmla="*/ 7638832 h 9410700"/>
                  <a:gd name="connsiteX11" fmla="*/ 4939066 w 8724896"/>
                  <a:gd name="connsiteY11" fmla="*/ 6093828 h 9410700"/>
                  <a:gd name="connsiteX12" fmla="*/ 4362448 w 8724896"/>
                  <a:gd name="connsiteY12" fmla="*/ 9410700 h 9410700"/>
                  <a:gd name="connsiteX13" fmla="*/ 3785174 w 8724896"/>
                  <a:gd name="connsiteY13" fmla="*/ 6090052 h 9410700"/>
                  <a:gd name="connsiteX14" fmla="*/ 1809804 w 8724896"/>
                  <a:gd name="connsiteY14" fmla="*/ 7695870 h 9410700"/>
                  <a:gd name="connsiteX15" fmla="*/ 3270532 w 8724896"/>
                  <a:gd name="connsiteY15" fmla="*/ 5898980 h 9410700"/>
                  <a:gd name="connsiteX16" fmla="*/ 0 w 8724896"/>
                  <a:gd name="connsiteY16" fmla="*/ 7058025 h 9410700"/>
                  <a:gd name="connsiteX17" fmla="*/ 2837890 w 8724896"/>
                  <a:gd name="connsiteY17" fmla="*/ 4894214 h 9410700"/>
                  <a:gd name="connsiteX18" fmla="*/ 1048577 w 8724896"/>
                  <a:gd name="connsiteY18" fmla="*/ 4705350 h 9410700"/>
                  <a:gd name="connsiteX19" fmla="*/ 2837890 w 8724896"/>
                  <a:gd name="connsiteY19" fmla="*/ 4516487 h 9410700"/>
                  <a:gd name="connsiteX20" fmla="*/ 0 w 8724896"/>
                  <a:gd name="connsiteY20" fmla="*/ 2352675 h 9410700"/>
                  <a:gd name="connsiteX21" fmla="*/ 3416558 w 8724896"/>
                  <a:gd name="connsiteY21" fmla="*/ 3563470 h 9410700"/>
                  <a:gd name="connsiteX22" fmla="*/ 1866842 w 8724896"/>
                  <a:gd name="connsiteY22" fmla="*/ 1638631 h 9410700"/>
                  <a:gd name="connsiteX23" fmla="*/ 3806148 w 8724896"/>
                  <a:gd name="connsiteY23" fmla="*/ 3199994 h 941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724896" h="9410700">
                    <a:moveTo>
                      <a:pt x="4362448" y="0"/>
                    </a:moveTo>
                    <a:lnTo>
                      <a:pt x="4919428" y="3203909"/>
                    </a:lnTo>
                    <a:lnTo>
                      <a:pt x="6915092" y="1581593"/>
                    </a:lnTo>
                    <a:lnTo>
                      <a:pt x="5302220" y="3565639"/>
                    </a:lnTo>
                    <a:lnTo>
                      <a:pt x="8724896" y="2352675"/>
                    </a:lnTo>
                    <a:lnTo>
                      <a:pt x="5887006" y="4516487"/>
                    </a:lnTo>
                    <a:lnTo>
                      <a:pt x="7676318" y="4705350"/>
                    </a:lnTo>
                    <a:lnTo>
                      <a:pt x="5887006" y="4894214"/>
                    </a:lnTo>
                    <a:lnTo>
                      <a:pt x="8724896" y="7058025"/>
                    </a:lnTo>
                    <a:lnTo>
                      <a:pt x="5458438" y="5900424"/>
                    </a:lnTo>
                    <a:lnTo>
                      <a:pt x="6858054" y="7638832"/>
                    </a:lnTo>
                    <a:lnTo>
                      <a:pt x="4939066" y="6093828"/>
                    </a:lnTo>
                    <a:lnTo>
                      <a:pt x="4362448" y="9410700"/>
                    </a:lnTo>
                    <a:lnTo>
                      <a:pt x="3785174" y="6090052"/>
                    </a:lnTo>
                    <a:lnTo>
                      <a:pt x="1809804" y="7695870"/>
                    </a:lnTo>
                    <a:lnTo>
                      <a:pt x="3270532" y="5898980"/>
                    </a:lnTo>
                    <a:lnTo>
                      <a:pt x="0" y="7058025"/>
                    </a:lnTo>
                    <a:lnTo>
                      <a:pt x="2837890" y="4894214"/>
                    </a:lnTo>
                    <a:lnTo>
                      <a:pt x="1048577" y="4705350"/>
                    </a:lnTo>
                    <a:lnTo>
                      <a:pt x="2837890" y="4516487"/>
                    </a:lnTo>
                    <a:lnTo>
                      <a:pt x="0" y="2352675"/>
                    </a:lnTo>
                    <a:lnTo>
                      <a:pt x="3416558" y="3563470"/>
                    </a:lnTo>
                    <a:lnTo>
                      <a:pt x="1866842" y="1638631"/>
                    </a:lnTo>
                    <a:lnTo>
                      <a:pt x="3806148" y="3199994"/>
                    </a:lnTo>
                    <a:close/>
                  </a:path>
                </a:pathLst>
              </a:custGeom>
              <a:noFill/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4F4F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2" name="Connecteur droit 51"/>
            <p:cNvCxnSpPr>
              <a:cxnSpLocks/>
            </p:cNvCxnSpPr>
            <p:nvPr/>
          </p:nvCxnSpPr>
          <p:spPr>
            <a:xfrm flipV="1">
              <a:off x="4894263" y="322729"/>
              <a:ext cx="1603375" cy="1323904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Connecteur droit 54"/>
            <p:cNvCxnSpPr>
              <a:cxnSpLocks/>
            </p:cNvCxnSpPr>
            <p:nvPr/>
          </p:nvCxnSpPr>
          <p:spPr>
            <a:xfrm>
              <a:off x="6027738" y="5953287"/>
              <a:ext cx="2163762" cy="471463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-335061" y="2820546"/>
            <a:ext cx="12658436" cy="1645920"/>
          </a:xfrm>
          <a:prstGeom prst="rect">
            <a:avLst/>
          </a:prstGeom>
          <a:gradFill>
            <a:gsLst>
              <a:gs pos="0">
                <a:srgbClr val="01A6AA">
                  <a:alpha val="20000"/>
                </a:srgbClr>
              </a:gs>
              <a:gs pos="10000">
                <a:srgbClr val="01A6AA">
                  <a:alpha val="80000"/>
                </a:srgbClr>
              </a:gs>
              <a:gs pos="50000">
                <a:srgbClr val="01A6AA">
                  <a:alpha val="40000"/>
                </a:srgbClr>
              </a:gs>
              <a:gs pos="39000">
                <a:srgbClr val="01A6AA">
                  <a:alpha val="70000"/>
                </a:srgbClr>
              </a:gs>
              <a:gs pos="100000">
                <a:srgbClr val="01A6AA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5" name="ZoneTexte 4"/>
          <p:cNvSpPr txBox="1">
            <a:spLocks noChangeArrowheads="1"/>
          </p:cNvSpPr>
          <p:nvPr/>
        </p:nvSpPr>
        <p:spPr bwMode="auto">
          <a:xfrm>
            <a:off x="284012" y="2762992"/>
            <a:ext cx="10266362" cy="140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2520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FORMATION D’INGÉNIEUR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GÉNÉRALISTE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-194107" y="4442826"/>
            <a:ext cx="12653962" cy="529446"/>
          </a:xfrm>
          <a:prstGeom prst="rect">
            <a:avLst/>
          </a:prstGeom>
          <a:gradFill>
            <a:gsLst>
              <a:gs pos="0">
                <a:srgbClr val="E0735C">
                  <a:alpha val="20000"/>
                </a:srgbClr>
              </a:gs>
              <a:gs pos="10000">
                <a:srgbClr val="E0735C">
                  <a:alpha val="80000"/>
                </a:srgbClr>
              </a:gs>
              <a:gs pos="51000">
                <a:srgbClr val="E0735C">
                  <a:alpha val="40000"/>
                </a:srgbClr>
              </a:gs>
              <a:gs pos="39000">
                <a:srgbClr val="E0735C">
                  <a:alpha val="70000"/>
                </a:srgbClr>
              </a:gs>
              <a:gs pos="100000">
                <a:srgbClr val="E0735C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160" name="Groupe 49"/>
          <p:cNvGrpSpPr>
            <a:grpSpLocks/>
          </p:cNvGrpSpPr>
          <p:nvPr/>
        </p:nvGrpSpPr>
        <p:grpSpPr bwMode="auto">
          <a:xfrm>
            <a:off x="9890125" y="5975350"/>
            <a:ext cx="2063750" cy="663575"/>
            <a:chOff x="0" y="1468794"/>
            <a:chExt cx="12190259" cy="3918670"/>
          </a:xfrm>
        </p:grpSpPr>
        <p:sp>
          <p:nvSpPr>
            <p:cNvPr id="6161" name="Forme libre : forme 50"/>
            <p:cNvSpPr>
              <a:spLocks/>
            </p:cNvSpPr>
            <p:nvPr/>
          </p:nvSpPr>
          <p:spPr bwMode="auto">
            <a:xfrm>
              <a:off x="4576133" y="3922858"/>
              <a:ext cx="780166" cy="1018175"/>
            </a:xfrm>
            <a:custGeom>
              <a:avLst/>
              <a:gdLst>
                <a:gd name="T0" fmla="*/ 577837 w 780166"/>
                <a:gd name="T1" fmla="*/ 485591 h 1018175"/>
                <a:gd name="T2" fmla="*/ 767113 w 780166"/>
                <a:gd name="T3" fmla="*/ 237139 h 1018175"/>
                <a:gd name="T4" fmla="*/ 476890 w 780166"/>
                <a:gd name="T5" fmla="*/ 0 h 1018175"/>
                <a:gd name="T6" fmla="*/ 0 w 780166"/>
                <a:gd name="T7" fmla="*/ 0 h 1018175"/>
                <a:gd name="T8" fmla="*/ 0 w 780166"/>
                <a:gd name="T9" fmla="*/ 1018176 h 1018175"/>
                <a:gd name="T10" fmla="*/ 462095 w 780166"/>
                <a:gd name="T11" fmla="*/ 1018176 h 1018175"/>
                <a:gd name="T12" fmla="*/ 780166 w 780166"/>
                <a:gd name="T13" fmla="*/ 717074 h 1018175"/>
                <a:gd name="T14" fmla="*/ 577837 w 780166"/>
                <a:gd name="T15" fmla="*/ 485591 h 1018175"/>
                <a:gd name="T16" fmla="*/ 453828 w 780166"/>
                <a:gd name="T17" fmla="*/ 854136 h 1018175"/>
                <a:gd name="T18" fmla="*/ 188406 w 780166"/>
                <a:gd name="T19" fmla="*/ 854136 h 1018175"/>
                <a:gd name="T20" fmla="*/ 188406 w 780166"/>
                <a:gd name="T21" fmla="*/ 164039 h 1018175"/>
                <a:gd name="T22" fmla="*/ 464706 w 780166"/>
                <a:gd name="T23" fmla="*/ 164039 h 1018175"/>
                <a:gd name="T24" fmla="*/ 570004 w 780166"/>
                <a:gd name="T25" fmla="*/ 249322 h 1018175"/>
                <a:gd name="T26" fmla="*/ 335041 w 780166"/>
                <a:gd name="T27" fmla="*/ 445996 h 1018175"/>
                <a:gd name="T28" fmla="*/ 335041 w 780166"/>
                <a:gd name="T29" fmla="*/ 567829 h 1018175"/>
                <a:gd name="T30" fmla="*/ 392042 w 780166"/>
                <a:gd name="T31" fmla="*/ 567829 h 1018175"/>
                <a:gd name="T32" fmla="*/ 579142 w 780166"/>
                <a:gd name="T33" fmla="*/ 726647 h 1018175"/>
                <a:gd name="T34" fmla="*/ 453828 w 780166"/>
                <a:gd name="T35" fmla="*/ 854136 h 10181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80166" h="1018175">
                  <a:moveTo>
                    <a:pt x="577837" y="485591"/>
                  </a:moveTo>
                  <a:cubicBezTo>
                    <a:pt x="704021" y="435988"/>
                    <a:pt x="767113" y="352880"/>
                    <a:pt x="767113" y="237139"/>
                  </a:cubicBezTo>
                  <a:cubicBezTo>
                    <a:pt x="767113" y="79191"/>
                    <a:pt x="670517" y="0"/>
                    <a:pt x="476890" y="0"/>
                  </a:cubicBezTo>
                  <a:lnTo>
                    <a:pt x="0" y="0"/>
                  </a:lnTo>
                  <a:lnTo>
                    <a:pt x="0" y="1018176"/>
                  </a:lnTo>
                  <a:lnTo>
                    <a:pt x="462095" y="1018176"/>
                  </a:lnTo>
                  <a:cubicBezTo>
                    <a:pt x="673998" y="1018176"/>
                    <a:pt x="780166" y="917663"/>
                    <a:pt x="780166" y="717074"/>
                  </a:cubicBezTo>
                  <a:cubicBezTo>
                    <a:pt x="779731" y="587844"/>
                    <a:pt x="712288" y="510828"/>
                    <a:pt x="577837" y="485591"/>
                  </a:cubicBezTo>
                  <a:close/>
                  <a:moveTo>
                    <a:pt x="453828" y="854136"/>
                  </a:moveTo>
                  <a:lnTo>
                    <a:pt x="188406" y="854136"/>
                  </a:lnTo>
                  <a:lnTo>
                    <a:pt x="188406" y="164039"/>
                  </a:lnTo>
                  <a:lnTo>
                    <a:pt x="464706" y="164039"/>
                  </a:lnTo>
                  <a:cubicBezTo>
                    <a:pt x="534760" y="164039"/>
                    <a:pt x="570004" y="192757"/>
                    <a:pt x="570004" y="249322"/>
                  </a:cubicBezTo>
                  <a:cubicBezTo>
                    <a:pt x="570004" y="354186"/>
                    <a:pt x="491683" y="419454"/>
                    <a:pt x="335041" y="445996"/>
                  </a:cubicBezTo>
                  <a:lnTo>
                    <a:pt x="335041" y="567829"/>
                  </a:lnTo>
                  <a:lnTo>
                    <a:pt x="392042" y="567829"/>
                  </a:lnTo>
                  <a:cubicBezTo>
                    <a:pt x="516920" y="567829"/>
                    <a:pt x="579142" y="620913"/>
                    <a:pt x="579142" y="726647"/>
                  </a:cubicBezTo>
                  <a:cubicBezTo>
                    <a:pt x="579142" y="811495"/>
                    <a:pt x="537370" y="854136"/>
                    <a:pt x="453828" y="854136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2" name="Forme libre : forme 52"/>
            <p:cNvSpPr>
              <a:spLocks/>
            </p:cNvSpPr>
            <p:nvPr/>
          </p:nvSpPr>
          <p:spPr bwMode="auto">
            <a:xfrm>
              <a:off x="5552537" y="3922858"/>
              <a:ext cx="854136" cy="1017740"/>
            </a:xfrm>
            <a:custGeom>
              <a:avLst/>
              <a:gdLst>
                <a:gd name="T0" fmla="*/ 774510 w 854136"/>
                <a:gd name="T1" fmla="*/ 272819 h 1017740"/>
                <a:gd name="T2" fmla="*/ 462530 w 854136"/>
                <a:gd name="T3" fmla="*/ 0 h 1017740"/>
                <a:gd name="T4" fmla="*/ 0 w 854136"/>
                <a:gd name="T5" fmla="*/ 0 h 1017740"/>
                <a:gd name="T6" fmla="*/ 0 w 854136"/>
                <a:gd name="T7" fmla="*/ 1016435 h 1017740"/>
                <a:gd name="T8" fmla="*/ 192322 w 854136"/>
                <a:gd name="T9" fmla="*/ 1016435 h 1017740"/>
                <a:gd name="T10" fmla="*/ 192322 w 854136"/>
                <a:gd name="T11" fmla="*/ 166215 h 1017740"/>
                <a:gd name="T12" fmla="*/ 450782 w 854136"/>
                <a:gd name="T13" fmla="*/ 166215 h 1017740"/>
                <a:gd name="T14" fmla="*/ 577402 w 854136"/>
                <a:gd name="T15" fmla="*/ 278475 h 1017740"/>
                <a:gd name="T16" fmla="*/ 306758 w 854136"/>
                <a:gd name="T17" fmla="*/ 488637 h 1017740"/>
                <a:gd name="T18" fmla="*/ 306758 w 854136"/>
                <a:gd name="T19" fmla="*/ 574355 h 1017740"/>
                <a:gd name="T20" fmla="*/ 616562 w 854136"/>
                <a:gd name="T21" fmla="*/ 1017741 h 1017740"/>
                <a:gd name="T22" fmla="*/ 854136 w 854136"/>
                <a:gd name="T23" fmla="*/ 1017741 h 1017740"/>
                <a:gd name="T24" fmla="*/ 531714 w 854136"/>
                <a:gd name="T25" fmla="*/ 577836 h 1017740"/>
                <a:gd name="T26" fmla="*/ 774510 w 854136"/>
                <a:gd name="T27" fmla="*/ 272819 h 10177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54136" h="1017740">
                  <a:moveTo>
                    <a:pt x="774510" y="272819"/>
                  </a:moveTo>
                  <a:cubicBezTo>
                    <a:pt x="774510" y="90940"/>
                    <a:pt x="670516" y="0"/>
                    <a:pt x="462530" y="0"/>
                  </a:cubicBezTo>
                  <a:lnTo>
                    <a:pt x="0" y="0"/>
                  </a:lnTo>
                  <a:lnTo>
                    <a:pt x="0" y="1016435"/>
                  </a:lnTo>
                  <a:lnTo>
                    <a:pt x="192322" y="1016435"/>
                  </a:lnTo>
                  <a:lnTo>
                    <a:pt x="192322" y="166215"/>
                  </a:lnTo>
                  <a:lnTo>
                    <a:pt x="450782" y="166215"/>
                  </a:lnTo>
                  <a:cubicBezTo>
                    <a:pt x="535195" y="166215"/>
                    <a:pt x="577402" y="203635"/>
                    <a:pt x="577402" y="278475"/>
                  </a:cubicBezTo>
                  <a:cubicBezTo>
                    <a:pt x="577402" y="387690"/>
                    <a:pt x="487332" y="457744"/>
                    <a:pt x="306758" y="488637"/>
                  </a:cubicBezTo>
                  <a:lnTo>
                    <a:pt x="306758" y="574355"/>
                  </a:lnTo>
                  <a:lnTo>
                    <a:pt x="616562" y="1017741"/>
                  </a:lnTo>
                  <a:lnTo>
                    <a:pt x="854136" y="1017741"/>
                  </a:lnTo>
                  <a:lnTo>
                    <a:pt x="531714" y="577836"/>
                  </a:lnTo>
                  <a:cubicBezTo>
                    <a:pt x="693578" y="497340"/>
                    <a:pt x="774510" y="395522"/>
                    <a:pt x="774510" y="272819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3" name="Forme libre : forme 53"/>
            <p:cNvSpPr>
              <a:spLocks/>
            </p:cNvSpPr>
            <p:nvPr/>
          </p:nvSpPr>
          <p:spPr bwMode="auto">
            <a:xfrm>
              <a:off x="6531987" y="3922858"/>
              <a:ext cx="707066" cy="1018175"/>
            </a:xfrm>
            <a:custGeom>
              <a:avLst/>
              <a:gdLst>
                <a:gd name="T0" fmla="*/ 185361 w 707066"/>
                <a:gd name="T1" fmla="*/ 587409 h 1018175"/>
                <a:gd name="T2" fmla="*/ 672693 w 707066"/>
                <a:gd name="T3" fmla="*/ 587409 h 1018175"/>
                <a:gd name="T4" fmla="*/ 672693 w 707066"/>
                <a:gd name="T5" fmla="*/ 418583 h 1018175"/>
                <a:gd name="T6" fmla="*/ 187536 w 707066"/>
                <a:gd name="T7" fmla="*/ 418583 h 1018175"/>
                <a:gd name="T8" fmla="*/ 187536 w 707066"/>
                <a:gd name="T9" fmla="*/ 162299 h 1018175"/>
                <a:gd name="T10" fmla="*/ 697059 w 707066"/>
                <a:gd name="T11" fmla="*/ 162299 h 1018175"/>
                <a:gd name="T12" fmla="*/ 697059 w 707066"/>
                <a:gd name="T13" fmla="*/ 0 h 1018175"/>
                <a:gd name="T14" fmla="*/ 0 w 707066"/>
                <a:gd name="T15" fmla="*/ 0 h 1018175"/>
                <a:gd name="T16" fmla="*/ 0 w 707066"/>
                <a:gd name="T17" fmla="*/ 1018176 h 1018175"/>
                <a:gd name="T18" fmla="*/ 707066 w 707066"/>
                <a:gd name="T19" fmla="*/ 1018176 h 1018175"/>
                <a:gd name="T20" fmla="*/ 707066 w 707066"/>
                <a:gd name="T21" fmla="*/ 854136 h 1018175"/>
                <a:gd name="T22" fmla="*/ 185361 w 707066"/>
                <a:gd name="T23" fmla="*/ 854136 h 1018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07066" h="1018175">
                  <a:moveTo>
                    <a:pt x="185361" y="587409"/>
                  </a:moveTo>
                  <a:lnTo>
                    <a:pt x="672693" y="587409"/>
                  </a:lnTo>
                  <a:lnTo>
                    <a:pt x="672693" y="418583"/>
                  </a:lnTo>
                  <a:lnTo>
                    <a:pt x="187536" y="418583"/>
                  </a:lnTo>
                  <a:lnTo>
                    <a:pt x="187536" y="162299"/>
                  </a:lnTo>
                  <a:lnTo>
                    <a:pt x="697059" y="162299"/>
                  </a:lnTo>
                  <a:lnTo>
                    <a:pt x="697059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7066" y="1018176"/>
                  </a:lnTo>
                  <a:lnTo>
                    <a:pt x="707066" y="854136"/>
                  </a:lnTo>
                  <a:lnTo>
                    <a:pt x="185361" y="854136"/>
                  </a:lnTo>
                  <a:lnTo>
                    <a:pt x="185361" y="58740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4" name="Forme libre : forme 55"/>
            <p:cNvSpPr>
              <a:spLocks/>
            </p:cNvSpPr>
            <p:nvPr/>
          </p:nvSpPr>
          <p:spPr bwMode="auto">
            <a:xfrm>
              <a:off x="7343047" y="3922858"/>
              <a:ext cx="772334" cy="1018175"/>
            </a:xfrm>
            <a:custGeom>
              <a:avLst/>
              <a:gdLst>
                <a:gd name="T0" fmla="*/ 772334 w 772334"/>
                <a:gd name="T1" fmla="*/ 0 h 1018175"/>
                <a:gd name="T2" fmla="*/ 0 w 772334"/>
                <a:gd name="T3" fmla="*/ 0 h 1018175"/>
                <a:gd name="T4" fmla="*/ 0 w 772334"/>
                <a:gd name="T5" fmla="*/ 164039 h 1018175"/>
                <a:gd name="T6" fmla="*/ 291964 w 772334"/>
                <a:gd name="T7" fmla="*/ 164039 h 1018175"/>
                <a:gd name="T8" fmla="*/ 291964 w 772334"/>
                <a:gd name="T9" fmla="*/ 1018176 h 1018175"/>
                <a:gd name="T10" fmla="*/ 480370 w 772334"/>
                <a:gd name="T11" fmla="*/ 1018176 h 1018175"/>
                <a:gd name="T12" fmla="*/ 480370 w 772334"/>
                <a:gd name="T13" fmla="*/ 164039 h 1018175"/>
                <a:gd name="T14" fmla="*/ 772334 w 772334"/>
                <a:gd name="T15" fmla="*/ 164039 h 1018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2334" h="1018175">
                  <a:moveTo>
                    <a:pt x="772334" y="0"/>
                  </a:moveTo>
                  <a:lnTo>
                    <a:pt x="0" y="0"/>
                  </a:lnTo>
                  <a:lnTo>
                    <a:pt x="0" y="164039"/>
                  </a:lnTo>
                  <a:lnTo>
                    <a:pt x="291964" y="164039"/>
                  </a:lnTo>
                  <a:lnTo>
                    <a:pt x="291964" y="1018176"/>
                  </a:lnTo>
                  <a:lnTo>
                    <a:pt x="480370" y="1018176"/>
                  </a:lnTo>
                  <a:lnTo>
                    <a:pt x="480370" y="164039"/>
                  </a:lnTo>
                  <a:lnTo>
                    <a:pt x="772334" y="164039"/>
                  </a:lnTo>
                  <a:lnTo>
                    <a:pt x="772334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5" name="Forme libre : forme 56"/>
            <p:cNvSpPr>
              <a:spLocks/>
            </p:cNvSpPr>
            <p:nvPr/>
          </p:nvSpPr>
          <p:spPr bwMode="auto">
            <a:xfrm>
              <a:off x="8062732" y="3922858"/>
              <a:ext cx="1076480" cy="1018175"/>
            </a:xfrm>
            <a:custGeom>
              <a:avLst/>
              <a:gdLst>
                <a:gd name="T0" fmla="*/ 432072 w 1076480"/>
                <a:gd name="T1" fmla="*/ 0 h 1018175"/>
                <a:gd name="T2" fmla="*/ 0 w 1076480"/>
                <a:gd name="T3" fmla="*/ 1018176 h 1018175"/>
                <a:gd name="T4" fmla="*/ 193627 w 1076480"/>
                <a:gd name="T5" fmla="*/ 1018176 h 1018175"/>
                <a:gd name="T6" fmla="*/ 529103 w 1076480"/>
                <a:gd name="T7" fmla="*/ 194498 h 1018175"/>
                <a:gd name="T8" fmla="*/ 689227 w 1076480"/>
                <a:gd name="T9" fmla="*/ 576531 h 1018175"/>
                <a:gd name="T10" fmla="*/ 484286 w 1076480"/>
                <a:gd name="T11" fmla="*/ 576531 h 1018175"/>
                <a:gd name="T12" fmla="*/ 419454 w 1076480"/>
                <a:gd name="T13" fmla="*/ 740571 h 1018175"/>
                <a:gd name="T14" fmla="*/ 757540 w 1076480"/>
                <a:gd name="T15" fmla="*/ 740571 h 1018175"/>
                <a:gd name="T16" fmla="*/ 873281 w 1076480"/>
                <a:gd name="T17" fmla="*/ 1018176 h 1018175"/>
                <a:gd name="T18" fmla="*/ 1076481 w 1076480"/>
                <a:gd name="T19" fmla="*/ 1018176 h 1018175"/>
                <a:gd name="T20" fmla="*/ 634837 w 1076480"/>
                <a:gd name="T21" fmla="*/ 0 h 10181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76480" h="1018175">
                  <a:moveTo>
                    <a:pt x="432072" y="0"/>
                  </a:moveTo>
                  <a:lnTo>
                    <a:pt x="0" y="1018176"/>
                  </a:lnTo>
                  <a:lnTo>
                    <a:pt x="193627" y="1018176"/>
                  </a:lnTo>
                  <a:lnTo>
                    <a:pt x="529103" y="194498"/>
                  </a:lnTo>
                  <a:lnTo>
                    <a:pt x="689227" y="576531"/>
                  </a:lnTo>
                  <a:lnTo>
                    <a:pt x="484286" y="576531"/>
                  </a:lnTo>
                  <a:lnTo>
                    <a:pt x="419454" y="740571"/>
                  </a:lnTo>
                  <a:lnTo>
                    <a:pt x="757540" y="740571"/>
                  </a:lnTo>
                  <a:lnTo>
                    <a:pt x="873281" y="1018176"/>
                  </a:lnTo>
                  <a:lnTo>
                    <a:pt x="1076481" y="1018176"/>
                  </a:lnTo>
                  <a:lnTo>
                    <a:pt x="634837" y="0"/>
                  </a:lnTo>
                  <a:lnTo>
                    <a:pt x="432072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6" name="Forme libre : forme 57"/>
            <p:cNvSpPr>
              <a:spLocks/>
            </p:cNvSpPr>
            <p:nvPr/>
          </p:nvSpPr>
          <p:spPr bwMode="auto">
            <a:xfrm>
              <a:off x="9264527" y="3916330"/>
              <a:ext cx="847174" cy="1031664"/>
            </a:xfrm>
            <a:custGeom>
              <a:avLst/>
              <a:gdLst>
                <a:gd name="T0" fmla="*/ 0 w 847174"/>
                <a:gd name="T1" fmla="*/ 501257 h 1031664"/>
                <a:gd name="T2" fmla="*/ 538676 w 847174"/>
                <a:gd name="T3" fmla="*/ 1031665 h 1031664"/>
                <a:gd name="T4" fmla="*/ 846740 w 847174"/>
                <a:gd name="T5" fmla="*/ 977711 h 1031664"/>
                <a:gd name="T6" fmla="*/ 846740 w 847174"/>
                <a:gd name="T7" fmla="*/ 554776 h 1031664"/>
                <a:gd name="T8" fmla="*/ 658333 w 847174"/>
                <a:gd name="T9" fmla="*/ 554776 h 1031664"/>
                <a:gd name="T10" fmla="*/ 658333 w 847174"/>
                <a:gd name="T11" fmla="*/ 851091 h 1031664"/>
                <a:gd name="T12" fmla="*/ 541722 w 847174"/>
                <a:gd name="T13" fmla="*/ 868061 h 1031664"/>
                <a:gd name="T14" fmla="*/ 195803 w 847174"/>
                <a:gd name="T15" fmla="*/ 501692 h 1031664"/>
                <a:gd name="T16" fmla="*/ 562608 w 847174"/>
                <a:gd name="T17" fmla="*/ 163605 h 1031664"/>
                <a:gd name="T18" fmla="*/ 847174 w 847174"/>
                <a:gd name="T19" fmla="*/ 220606 h 1031664"/>
                <a:gd name="T20" fmla="*/ 847174 w 847174"/>
                <a:gd name="T21" fmla="*/ 49604 h 1031664"/>
                <a:gd name="T22" fmla="*/ 548248 w 847174"/>
                <a:gd name="T23" fmla="*/ 1 h 1031664"/>
                <a:gd name="T24" fmla="*/ 0 w 847174"/>
                <a:gd name="T25" fmla="*/ 501257 h 10316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7174" h="1031664">
                  <a:moveTo>
                    <a:pt x="0" y="501257"/>
                  </a:moveTo>
                  <a:cubicBezTo>
                    <a:pt x="0" y="854572"/>
                    <a:pt x="179704" y="1031665"/>
                    <a:pt x="538676" y="1031665"/>
                  </a:cubicBezTo>
                  <a:cubicBezTo>
                    <a:pt x="662249" y="1031665"/>
                    <a:pt x="764937" y="1013825"/>
                    <a:pt x="846740" y="977711"/>
                  </a:cubicBezTo>
                  <a:lnTo>
                    <a:pt x="846740" y="554776"/>
                  </a:lnTo>
                  <a:lnTo>
                    <a:pt x="658333" y="554776"/>
                  </a:lnTo>
                  <a:lnTo>
                    <a:pt x="658333" y="851091"/>
                  </a:lnTo>
                  <a:cubicBezTo>
                    <a:pt x="614822" y="862404"/>
                    <a:pt x="575661" y="868061"/>
                    <a:pt x="541722" y="868061"/>
                  </a:cubicBezTo>
                  <a:cubicBezTo>
                    <a:pt x="311109" y="868061"/>
                    <a:pt x="195803" y="745793"/>
                    <a:pt x="195803" y="501692"/>
                  </a:cubicBezTo>
                  <a:cubicBezTo>
                    <a:pt x="195803" y="276301"/>
                    <a:pt x="318072" y="163605"/>
                    <a:pt x="562608" y="163605"/>
                  </a:cubicBezTo>
                  <a:cubicBezTo>
                    <a:pt x="664425" y="163605"/>
                    <a:pt x="759716" y="182750"/>
                    <a:pt x="847174" y="220606"/>
                  </a:cubicBezTo>
                  <a:lnTo>
                    <a:pt x="847174" y="49604"/>
                  </a:lnTo>
                  <a:cubicBezTo>
                    <a:pt x="759281" y="16535"/>
                    <a:pt x="659639" y="1"/>
                    <a:pt x="548248" y="1"/>
                  </a:cubicBezTo>
                  <a:cubicBezTo>
                    <a:pt x="182749" y="-434"/>
                    <a:pt x="0" y="166651"/>
                    <a:pt x="0" y="501257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7" name="Forme libre : forme 58"/>
            <p:cNvSpPr>
              <a:spLocks/>
            </p:cNvSpPr>
            <p:nvPr/>
          </p:nvSpPr>
          <p:spPr bwMode="auto">
            <a:xfrm>
              <a:off x="10325780" y="3922858"/>
              <a:ext cx="907655" cy="1018175"/>
            </a:xfrm>
            <a:custGeom>
              <a:avLst/>
              <a:gdLst>
                <a:gd name="T0" fmla="*/ 726211 w 907655"/>
                <a:gd name="T1" fmla="*/ 741876 h 1018175"/>
                <a:gd name="T2" fmla="*/ 188841 w 907655"/>
                <a:gd name="T3" fmla="*/ 0 h 1018175"/>
                <a:gd name="T4" fmla="*/ 0 w 907655"/>
                <a:gd name="T5" fmla="*/ 0 h 1018175"/>
                <a:gd name="T6" fmla="*/ 0 w 907655"/>
                <a:gd name="T7" fmla="*/ 1018176 h 1018175"/>
                <a:gd name="T8" fmla="*/ 181444 w 907655"/>
                <a:gd name="T9" fmla="*/ 1018176 h 1018175"/>
                <a:gd name="T10" fmla="*/ 181444 w 907655"/>
                <a:gd name="T11" fmla="*/ 260636 h 1018175"/>
                <a:gd name="T12" fmla="*/ 718814 w 907655"/>
                <a:gd name="T13" fmla="*/ 1018176 h 1018175"/>
                <a:gd name="T14" fmla="*/ 907655 w 907655"/>
                <a:gd name="T15" fmla="*/ 1018176 h 1018175"/>
                <a:gd name="T16" fmla="*/ 907655 w 907655"/>
                <a:gd name="T17" fmla="*/ 0 h 1018175"/>
                <a:gd name="T18" fmla="*/ 726211 w 907655"/>
                <a:gd name="T19" fmla="*/ 0 h 1018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7655" h="1018175">
                  <a:moveTo>
                    <a:pt x="726211" y="741876"/>
                  </a:moveTo>
                  <a:lnTo>
                    <a:pt x="188841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181444" y="1018176"/>
                  </a:lnTo>
                  <a:lnTo>
                    <a:pt x="181444" y="260636"/>
                  </a:lnTo>
                  <a:lnTo>
                    <a:pt x="718814" y="1018176"/>
                  </a:lnTo>
                  <a:lnTo>
                    <a:pt x="907655" y="1018176"/>
                  </a:lnTo>
                  <a:lnTo>
                    <a:pt x="907655" y="0"/>
                  </a:lnTo>
                  <a:lnTo>
                    <a:pt x="726211" y="0"/>
                  </a:lnTo>
                  <a:lnTo>
                    <a:pt x="726211" y="74187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8" name="Forme libre : forme 60"/>
            <p:cNvSpPr>
              <a:spLocks/>
            </p:cNvSpPr>
            <p:nvPr/>
          </p:nvSpPr>
          <p:spPr bwMode="auto">
            <a:xfrm>
              <a:off x="11483628" y="3922858"/>
              <a:ext cx="706631" cy="1018175"/>
            </a:xfrm>
            <a:custGeom>
              <a:avLst/>
              <a:gdLst>
                <a:gd name="T0" fmla="*/ 184925 w 706631"/>
                <a:gd name="T1" fmla="*/ 587409 h 1018175"/>
                <a:gd name="T2" fmla="*/ 672257 w 706631"/>
                <a:gd name="T3" fmla="*/ 587409 h 1018175"/>
                <a:gd name="T4" fmla="*/ 672257 w 706631"/>
                <a:gd name="T5" fmla="*/ 418583 h 1018175"/>
                <a:gd name="T6" fmla="*/ 187101 w 706631"/>
                <a:gd name="T7" fmla="*/ 418583 h 1018175"/>
                <a:gd name="T8" fmla="*/ 187101 w 706631"/>
                <a:gd name="T9" fmla="*/ 162299 h 1018175"/>
                <a:gd name="T10" fmla="*/ 696624 w 706631"/>
                <a:gd name="T11" fmla="*/ 162299 h 1018175"/>
                <a:gd name="T12" fmla="*/ 696624 w 706631"/>
                <a:gd name="T13" fmla="*/ 0 h 1018175"/>
                <a:gd name="T14" fmla="*/ 0 w 706631"/>
                <a:gd name="T15" fmla="*/ 0 h 1018175"/>
                <a:gd name="T16" fmla="*/ 0 w 706631"/>
                <a:gd name="T17" fmla="*/ 1018176 h 1018175"/>
                <a:gd name="T18" fmla="*/ 706632 w 706631"/>
                <a:gd name="T19" fmla="*/ 1018176 h 1018175"/>
                <a:gd name="T20" fmla="*/ 706632 w 706631"/>
                <a:gd name="T21" fmla="*/ 854136 h 1018175"/>
                <a:gd name="T22" fmla="*/ 184925 w 706631"/>
                <a:gd name="T23" fmla="*/ 854136 h 1018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06631" h="1018175">
                  <a:moveTo>
                    <a:pt x="184925" y="587409"/>
                  </a:moveTo>
                  <a:lnTo>
                    <a:pt x="672257" y="587409"/>
                  </a:lnTo>
                  <a:lnTo>
                    <a:pt x="672257" y="418583"/>
                  </a:lnTo>
                  <a:lnTo>
                    <a:pt x="187101" y="418583"/>
                  </a:lnTo>
                  <a:lnTo>
                    <a:pt x="187101" y="162299"/>
                  </a:lnTo>
                  <a:lnTo>
                    <a:pt x="696624" y="162299"/>
                  </a:lnTo>
                  <a:lnTo>
                    <a:pt x="696624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6632" y="1018176"/>
                  </a:lnTo>
                  <a:lnTo>
                    <a:pt x="706632" y="854136"/>
                  </a:lnTo>
                  <a:lnTo>
                    <a:pt x="184925" y="854136"/>
                  </a:lnTo>
                  <a:lnTo>
                    <a:pt x="184925" y="58740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9" name="Forme libre : forme 61"/>
            <p:cNvSpPr>
              <a:spLocks/>
            </p:cNvSpPr>
            <p:nvPr/>
          </p:nvSpPr>
          <p:spPr bwMode="auto">
            <a:xfrm>
              <a:off x="4575698" y="1919575"/>
              <a:ext cx="1178734" cy="1677378"/>
            </a:xfrm>
            <a:custGeom>
              <a:avLst/>
              <a:gdLst>
                <a:gd name="T0" fmla="*/ 1178734 w 1178734"/>
                <a:gd name="T1" fmla="*/ 1370186 h 1677378"/>
                <a:gd name="T2" fmla="*/ 341567 w 1178734"/>
                <a:gd name="T3" fmla="*/ 1370186 h 1677378"/>
                <a:gd name="T4" fmla="*/ 341567 w 1178734"/>
                <a:gd name="T5" fmla="*/ 986412 h 1677378"/>
                <a:gd name="T6" fmla="*/ 1123909 w 1178734"/>
                <a:gd name="T7" fmla="*/ 986412 h 1677378"/>
                <a:gd name="T8" fmla="*/ 1123909 w 1178734"/>
                <a:gd name="T9" fmla="*/ 671387 h 1677378"/>
                <a:gd name="T10" fmla="*/ 345049 w 1178734"/>
                <a:gd name="T11" fmla="*/ 671387 h 1677378"/>
                <a:gd name="T12" fmla="*/ 345049 w 1178734"/>
                <a:gd name="T13" fmla="*/ 305018 h 1677378"/>
                <a:gd name="T14" fmla="*/ 1162635 w 1178734"/>
                <a:gd name="T15" fmla="*/ 305018 h 1677378"/>
                <a:gd name="T16" fmla="*/ 1162635 w 1178734"/>
                <a:gd name="T17" fmla="*/ 0 h 1677378"/>
                <a:gd name="T18" fmla="*/ 0 w 1178734"/>
                <a:gd name="T19" fmla="*/ 0 h 1677378"/>
                <a:gd name="T20" fmla="*/ 0 w 1178734"/>
                <a:gd name="T21" fmla="*/ 1677379 h 1677378"/>
                <a:gd name="T22" fmla="*/ 1178734 w 1178734"/>
                <a:gd name="T23" fmla="*/ 1677379 h 16773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78734" h="1677378">
                  <a:moveTo>
                    <a:pt x="1178734" y="1370186"/>
                  </a:moveTo>
                  <a:lnTo>
                    <a:pt x="341567" y="1370186"/>
                  </a:lnTo>
                  <a:lnTo>
                    <a:pt x="341567" y="986412"/>
                  </a:lnTo>
                  <a:lnTo>
                    <a:pt x="1123909" y="986412"/>
                  </a:lnTo>
                  <a:lnTo>
                    <a:pt x="1123909" y="671387"/>
                  </a:lnTo>
                  <a:lnTo>
                    <a:pt x="345049" y="671387"/>
                  </a:lnTo>
                  <a:lnTo>
                    <a:pt x="345049" y="305018"/>
                  </a:lnTo>
                  <a:lnTo>
                    <a:pt x="1162635" y="305018"/>
                  </a:lnTo>
                  <a:lnTo>
                    <a:pt x="1162635" y="0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1178734" y="1677379"/>
                  </a:lnTo>
                  <a:lnTo>
                    <a:pt x="1178734" y="137018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0" name="Forme libre : forme 62"/>
            <p:cNvSpPr>
              <a:spLocks/>
            </p:cNvSpPr>
            <p:nvPr/>
          </p:nvSpPr>
          <p:spPr bwMode="auto">
            <a:xfrm>
              <a:off x="7818631" y="1908698"/>
              <a:ext cx="1334941" cy="1700440"/>
            </a:xfrm>
            <a:custGeom>
              <a:avLst/>
              <a:gdLst>
                <a:gd name="T0" fmla="*/ 779296 w 1334941"/>
                <a:gd name="T1" fmla="*/ 684440 h 1700440"/>
                <a:gd name="T2" fmla="*/ 523446 w 1334941"/>
                <a:gd name="T3" fmla="*/ 684440 h 1700440"/>
                <a:gd name="T4" fmla="*/ 347224 w 1334941"/>
                <a:gd name="T5" fmla="*/ 524317 h 1700440"/>
                <a:gd name="T6" fmla="*/ 735784 w 1334941"/>
                <a:gd name="T7" fmla="*/ 306758 h 1700440"/>
                <a:gd name="T8" fmla="*/ 1247483 w 1334941"/>
                <a:gd name="T9" fmla="*/ 396827 h 1700440"/>
                <a:gd name="T10" fmla="*/ 1277506 w 1334941"/>
                <a:gd name="T11" fmla="*/ 408140 h 1700440"/>
                <a:gd name="T12" fmla="*/ 1277506 w 1334941"/>
                <a:gd name="T13" fmla="*/ 85718 h 1700440"/>
                <a:gd name="T14" fmla="*/ 1262277 w 1334941"/>
                <a:gd name="T15" fmla="*/ 80932 h 1700440"/>
                <a:gd name="T16" fmla="*/ 735784 w 1334941"/>
                <a:gd name="T17" fmla="*/ 0 h 1700440"/>
                <a:gd name="T18" fmla="*/ 0 w 1334941"/>
                <a:gd name="T19" fmla="*/ 524752 h 1700440"/>
                <a:gd name="T20" fmla="*/ 523446 w 1334941"/>
                <a:gd name="T21" fmla="*/ 1003817 h 1700440"/>
                <a:gd name="T22" fmla="*/ 779296 w 1334941"/>
                <a:gd name="T23" fmla="*/ 1003817 h 1700440"/>
                <a:gd name="T24" fmla="*/ 987717 w 1334941"/>
                <a:gd name="T25" fmla="*/ 1164375 h 1700440"/>
                <a:gd name="T26" fmla="*/ 634401 w 1334941"/>
                <a:gd name="T27" fmla="*/ 1393247 h 1700440"/>
                <a:gd name="T28" fmla="*/ 87459 w 1334941"/>
                <a:gd name="T29" fmla="*/ 1303178 h 1700440"/>
                <a:gd name="T30" fmla="*/ 57435 w 1334941"/>
                <a:gd name="T31" fmla="*/ 1291865 h 1700440"/>
                <a:gd name="T32" fmla="*/ 57435 w 1334941"/>
                <a:gd name="T33" fmla="*/ 1614287 h 1700440"/>
                <a:gd name="T34" fmla="*/ 72664 w 1334941"/>
                <a:gd name="T35" fmla="*/ 1619508 h 1700440"/>
                <a:gd name="T36" fmla="*/ 634401 w 1334941"/>
                <a:gd name="T37" fmla="*/ 1700440 h 1700440"/>
                <a:gd name="T38" fmla="*/ 1334941 w 1334941"/>
                <a:gd name="T39" fmla="*/ 1164375 h 1700440"/>
                <a:gd name="T40" fmla="*/ 779296 w 1334941"/>
                <a:gd name="T41" fmla="*/ 684440 h 17004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34941" h="1700440">
                  <a:moveTo>
                    <a:pt x="779296" y="684440"/>
                  </a:moveTo>
                  <a:lnTo>
                    <a:pt x="523446" y="684440"/>
                  </a:lnTo>
                  <a:cubicBezTo>
                    <a:pt x="403354" y="684440"/>
                    <a:pt x="347224" y="633531"/>
                    <a:pt x="347224" y="524317"/>
                  </a:cubicBezTo>
                  <a:cubicBezTo>
                    <a:pt x="347224" y="378117"/>
                    <a:pt x="474278" y="306758"/>
                    <a:pt x="735784" y="306758"/>
                  </a:cubicBezTo>
                  <a:cubicBezTo>
                    <a:pt x="915052" y="306758"/>
                    <a:pt x="1086924" y="337216"/>
                    <a:pt x="1247483" y="396827"/>
                  </a:cubicBezTo>
                  <a:lnTo>
                    <a:pt x="1277506" y="408140"/>
                  </a:lnTo>
                  <a:lnTo>
                    <a:pt x="1277506" y="85718"/>
                  </a:lnTo>
                  <a:lnTo>
                    <a:pt x="1262277" y="80932"/>
                  </a:lnTo>
                  <a:cubicBezTo>
                    <a:pt x="1096932" y="26977"/>
                    <a:pt x="919839" y="0"/>
                    <a:pt x="735784" y="0"/>
                  </a:cubicBezTo>
                  <a:cubicBezTo>
                    <a:pt x="247582" y="0"/>
                    <a:pt x="0" y="176658"/>
                    <a:pt x="0" y="524752"/>
                  </a:cubicBezTo>
                  <a:cubicBezTo>
                    <a:pt x="0" y="842823"/>
                    <a:pt x="176223" y="1003817"/>
                    <a:pt x="523446" y="1003817"/>
                  </a:cubicBezTo>
                  <a:lnTo>
                    <a:pt x="779296" y="1003817"/>
                  </a:lnTo>
                  <a:cubicBezTo>
                    <a:pt x="965961" y="1003817"/>
                    <a:pt x="987717" y="1095191"/>
                    <a:pt x="987717" y="1164375"/>
                  </a:cubicBezTo>
                  <a:cubicBezTo>
                    <a:pt x="987717" y="1318407"/>
                    <a:pt x="871976" y="1393247"/>
                    <a:pt x="634401" y="1393247"/>
                  </a:cubicBezTo>
                  <a:cubicBezTo>
                    <a:pt x="431637" y="1393247"/>
                    <a:pt x="247582" y="1362789"/>
                    <a:pt x="87459" y="1303178"/>
                  </a:cubicBezTo>
                  <a:lnTo>
                    <a:pt x="57435" y="1291865"/>
                  </a:lnTo>
                  <a:lnTo>
                    <a:pt x="57435" y="1614287"/>
                  </a:lnTo>
                  <a:lnTo>
                    <a:pt x="72664" y="1619508"/>
                  </a:lnTo>
                  <a:cubicBezTo>
                    <a:pt x="237574" y="1673463"/>
                    <a:pt x="426850" y="1700440"/>
                    <a:pt x="634401" y="1700440"/>
                  </a:cubicBezTo>
                  <a:cubicBezTo>
                    <a:pt x="1099107" y="1700440"/>
                    <a:pt x="1334941" y="1520302"/>
                    <a:pt x="1334941" y="1164375"/>
                  </a:cubicBezTo>
                  <a:cubicBezTo>
                    <a:pt x="1334941" y="845434"/>
                    <a:pt x="1148276" y="684440"/>
                    <a:pt x="779296" y="684440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1" name="Forme libre : forme 63"/>
            <p:cNvSpPr>
              <a:spLocks/>
            </p:cNvSpPr>
            <p:nvPr/>
          </p:nvSpPr>
          <p:spPr bwMode="auto">
            <a:xfrm>
              <a:off x="9253214" y="1919575"/>
              <a:ext cx="1283161" cy="1677378"/>
            </a:xfrm>
            <a:custGeom>
              <a:avLst/>
              <a:gdLst>
                <a:gd name="T0" fmla="*/ 467752 w 1283161"/>
                <a:gd name="T1" fmla="*/ 1677379 h 1677378"/>
                <a:gd name="T2" fmla="*/ 814975 w 1283161"/>
                <a:gd name="T3" fmla="*/ 1677379 h 1677378"/>
                <a:gd name="T4" fmla="*/ 814975 w 1283161"/>
                <a:gd name="T5" fmla="*/ 307193 h 1677378"/>
                <a:gd name="T6" fmla="*/ 1283162 w 1283161"/>
                <a:gd name="T7" fmla="*/ 307193 h 1677378"/>
                <a:gd name="T8" fmla="*/ 1283162 w 1283161"/>
                <a:gd name="T9" fmla="*/ 0 h 1677378"/>
                <a:gd name="T10" fmla="*/ 0 w 1283161"/>
                <a:gd name="T11" fmla="*/ 0 h 1677378"/>
                <a:gd name="T12" fmla="*/ 0 w 1283161"/>
                <a:gd name="T13" fmla="*/ 307193 h 1677378"/>
                <a:gd name="T14" fmla="*/ 467752 w 1283161"/>
                <a:gd name="T15" fmla="*/ 307193 h 16773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83161" h="1677378">
                  <a:moveTo>
                    <a:pt x="467752" y="1677379"/>
                  </a:moveTo>
                  <a:lnTo>
                    <a:pt x="814975" y="1677379"/>
                  </a:lnTo>
                  <a:lnTo>
                    <a:pt x="814975" y="307193"/>
                  </a:lnTo>
                  <a:lnTo>
                    <a:pt x="1283162" y="307193"/>
                  </a:lnTo>
                  <a:lnTo>
                    <a:pt x="1283162" y="0"/>
                  </a:lnTo>
                  <a:lnTo>
                    <a:pt x="0" y="0"/>
                  </a:lnTo>
                  <a:lnTo>
                    <a:pt x="0" y="307193"/>
                  </a:lnTo>
                  <a:lnTo>
                    <a:pt x="467752" y="307193"/>
                  </a:lnTo>
                  <a:lnTo>
                    <a:pt x="467752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2" name="Forme libre : forme 64"/>
            <p:cNvSpPr>
              <a:spLocks/>
            </p:cNvSpPr>
            <p:nvPr/>
          </p:nvSpPr>
          <p:spPr bwMode="auto">
            <a:xfrm>
              <a:off x="10396269" y="1919575"/>
              <a:ext cx="1793990" cy="1677378"/>
            </a:xfrm>
            <a:custGeom>
              <a:avLst/>
              <a:gdLst>
                <a:gd name="T0" fmla="*/ 359407 w 1793990"/>
                <a:gd name="T1" fmla="*/ 1677379 h 1677378"/>
                <a:gd name="T2" fmla="*/ 882419 w 1793990"/>
                <a:gd name="T3" fmla="*/ 392476 h 1677378"/>
                <a:gd name="T4" fmla="*/ 1105199 w 1793990"/>
                <a:gd name="T5" fmla="*/ 924625 h 1677378"/>
                <a:gd name="T6" fmla="*/ 794960 w 1793990"/>
                <a:gd name="T7" fmla="*/ 924625 h 1677378"/>
                <a:gd name="T8" fmla="*/ 673127 w 1793990"/>
                <a:gd name="T9" fmla="*/ 1231818 h 1677378"/>
                <a:gd name="T10" fmla="*/ 1233559 w 1793990"/>
                <a:gd name="T11" fmla="*/ 1231818 h 1677378"/>
                <a:gd name="T12" fmla="*/ 1419790 w 1793990"/>
                <a:gd name="T13" fmla="*/ 1677379 h 1677378"/>
                <a:gd name="T14" fmla="*/ 1793991 w 1793990"/>
                <a:gd name="T15" fmla="*/ 1677379 h 1677378"/>
                <a:gd name="T16" fmla="*/ 1066909 w 1793990"/>
                <a:gd name="T17" fmla="*/ 0 h 1677378"/>
                <a:gd name="T18" fmla="*/ 711852 w 1793990"/>
                <a:gd name="T19" fmla="*/ 0 h 1677378"/>
                <a:gd name="T20" fmla="*/ 0 w 1793990"/>
                <a:gd name="T21" fmla="*/ 1677379 h 16773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93990" h="1677378">
                  <a:moveTo>
                    <a:pt x="359407" y="1677379"/>
                  </a:moveTo>
                  <a:lnTo>
                    <a:pt x="882419" y="392476"/>
                  </a:lnTo>
                  <a:lnTo>
                    <a:pt x="1105199" y="924625"/>
                  </a:lnTo>
                  <a:lnTo>
                    <a:pt x="794960" y="924625"/>
                  </a:lnTo>
                  <a:lnTo>
                    <a:pt x="673127" y="1231818"/>
                  </a:lnTo>
                  <a:lnTo>
                    <a:pt x="1233559" y="1231818"/>
                  </a:lnTo>
                  <a:lnTo>
                    <a:pt x="1419790" y="1677379"/>
                  </a:lnTo>
                  <a:lnTo>
                    <a:pt x="1793991" y="1677379"/>
                  </a:lnTo>
                  <a:lnTo>
                    <a:pt x="1066909" y="0"/>
                  </a:lnTo>
                  <a:lnTo>
                    <a:pt x="711852" y="0"/>
                  </a:lnTo>
                  <a:lnTo>
                    <a:pt x="0" y="1677379"/>
                  </a:lnTo>
                  <a:lnTo>
                    <a:pt x="359407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3" name="Forme libre : forme 65"/>
            <p:cNvSpPr>
              <a:spLocks/>
            </p:cNvSpPr>
            <p:nvPr/>
          </p:nvSpPr>
          <p:spPr bwMode="auto">
            <a:xfrm>
              <a:off x="6047702" y="1919575"/>
              <a:ext cx="1500285" cy="1677378"/>
            </a:xfrm>
            <a:custGeom>
              <a:avLst/>
              <a:gdLst>
                <a:gd name="T0" fmla="*/ 335911 w 1500285"/>
                <a:gd name="T1" fmla="*/ 510393 h 1677378"/>
                <a:gd name="T2" fmla="*/ 1163940 w 1500285"/>
                <a:gd name="T3" fmla="*/ 1677379 h 1677378"/>
                <a:gd name="T4" fmla="*/ 1500286 w 1500285"/>
                <a:gd name="T5" fmla="*/ 1677379 h 1677378"/>
                <a:gd name="T6" fmla="*/ 1500286 w 1500285"/>
                <a:gd name="T7" fmla="*/ 0 h 1677378"/>
                <a:gd name="T8" fmla="*/ 1164810 w 1500285"/>
                <a:gd name="T9" fmla="*/ 0 h 1677378"/>
                <a:gd name="T10" fmla="*/ 1164810 w 1500285"/>
                <a:gd name="T11" fmla="*/ 1143054 h 1677378"/>
                <a:gd name="T12" fmla="*/ 335911 w 1500285"/>
                <a:gd name="T13" fmla="*/ 1305 h 1677378"/>
                <a:gd name="T14" fmla="*/ 0 w 1500285"/>
                <a:gd name="T15" fmla="*/ 0 h 1677378"/>
                <a:gd name="T16" fmla="*/ 0 w 1500285"/>
                <a:gd name="T17" fmla="*/ 1677379 h 1677378"/>
                <a:gd name="T18" fmla="*/ 335911 w 1500285"/>
                <a:gd name="T19" fmla="*/ 1677379 h 16773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00285" h="1677378">
                  <a:moveTo>
                    <a:pt x="335911" y="510393"/>
                  </a:moveTo>
                  <a:lnTo>
                    <a:pt x="1163940" y="1677379"/>
                  </a:lnTo>
                  <a:lnTo>
                    <a:pt x="1500286" y="1677379"/>
                  </a:lnTo>
                  <a:lnTo>
                    <a:pt x="1500286" y="0"/>
                  </a:lnTo>
                  <a:lnTo>
                    <a:pt x="1164810" y="0"/>
                  </a:lnTo>
                  <a:lnTo>
                    <a:pt x="1164810" y="1143054"/>
                  </a:lnTo>
                  <a:lnTo>
                    <a:pt x="335911" y="1305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335911" y="1677379"/>
                  </a:lnTo>
                  <a:lnTo>
                    <a:pt x="335911" y="510393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4" name="Forme libre : forme 66"/>
            <p:cNvSpPr>
              <a:spLocks/>
            </p:cNvSpPr>
            <p:nvPr/>
          </p:nvSpPr>
          <p:spPr bwMode="auto">
            <a:xfrm>
              <a:off x="0" y="1468794"/>
              <a:ext cx="3918670" cy="3918670"/>
            </a:xfrm>
            <a:custGeom>
              <a:avLst/>
              <a:gdLst>
                <a:gd name="T0" fmla="*/ 0 w 3918670"/>
                <a:gd name="T1" fmla="*/ 1959335 h 3918670"/>
                <a:gd name="T2" fmla="*/ 3918671 w 3918670"/>
                <a:gd name="T3" fmla="*/ 1959335 h 3918670"/>
                <a:gd name="T4" fmla="*/ 1582523 w 3918670"/>
                <a:gd name="T5" fmla="*/ 272384 h 3918670"/>
                <a:gd name="T6" fmla="*/ 1541187 w 3918670"/>
                <a:gd name="T7" fmla="*/ 823243 h 3918670"/>
                <a:gd name="T8" fmla="*/ 1659974 w 3918670"/>
                <a:gd name="T9" fmla="*/ 946381 h 3918670"/>
                <a:gd name="T10" fmla="*/ 1522042 w 3918670"/>
                <a:gd name="T11" fmla="*/ 1262712 h 3918670"/>
                <a:gd name="T12" fmla="*/ 1659974 w 3918670"/>
                <a:gd name="T13" fmla="*/ 946381 h 3918670"/>
                <a:gd name="T14" fmla="*/ 1454164 w 3918670"/>
                <a:gd name="T15" fmla="*/ 797571 h 3918670"/>
                <a:gd name="T16" fmla="*/ 1522912 w 3918670"/>
                <a:gd name="T17" fmla="*/ 135757 h 3918670"/>
                <a:gd name="T18" fmla="*/ 561302 w 3918670"/>
                <a:gd name="T19" fmla="*/ 710982 h 3918670"/>
                <a:gd name="T20" fmla="*/ 1432843 w 3918670"/>
                <a:gd name="T21" fmla="*/ 1269239 h 3918670"/>
                <a:gd name="T22" fmla="*/ 382904 w 3918670"/>
                <a:gd name="T23" fmla="*/ 1337987 h 3918670"/>
                <a:gd name="T24" fmla="*/ 1412392 w 3918670"/>
                <a:gd name="T25" fmla="*/ 2057672 h 3918670"/>
                <a:gd name="T26" fmla="*/ 490813 w 3918670"/>
                <a:gd name="T27" fmla="*/ 1739601 h 3918670"/>
                <a:gd name="T28" fmla="*/ 432942 w 3918670"/>
                <a:gd name="T29" fmla="*/ 1805304 h 3918670"/>
                <a:gd name="T30" fmla="*/ 1405866 w 3918670"/>
                <a:gd name="T31" fmla="*/ 2786059 h 3918670"/>
                <a:gd name="T32" fmla="*/ 424675 w 3918670"/>
                <a:gd name="T33" fmla="*/ 2694684 h 3918670"/>
                <a:gd name="T34" fmla="*/ 1183085 w 3918670"/>
                <a:gd name="T35" fmla="*/ 3666302 h 3918670"/>
                <a:gd name="T36" fmla="*/ 1278376 w 3918670"/>
                <a:gd name="T37" fmla="*/ 3706333 h 3918670"/>
                <a:gd name="T38" fmla="*/ 507347 w 3918670"/>
                <a:gd name="T39" fmla="*/ 2726448 h 3918670"/>
                <a:gd name="T40" fmla="*/ 1405866 w 3918670"/>
                <a:gd name="T41" fmla="*/ 2881350 h 3918670"/>
                <a:gd name="T42" fmla="*/ 1278376 w 3918670"/>
                <a:gd name="T43" fmla="*/ 3706333 h 3918670"/>
                <a:gd name="T44" fmla="*/ 1504637 w 3918670"/>
                <a:gd name="T45" fmla="*/ 3778998 h 3918670"/>
                <a:gd name="T46" fmla="*/ 1698265 w 3918670"/>
                <a:gd name="T47" fmla="*/ 3039733 h 3918670"/>
                <a:gd name="T48" fmla="*/ 1700440 w 3918670"/>
                <a:gd name="T49" fmla="*/ 2935740 h 3918670"/>
                <a:gd name="T50" fmla="*/ 1494630 w 3918670"/>
                <a:gd name="T51" fmla="*/ 2503668 h 3918670"/>
                <a:gd name="T52" fmla="*/ 1700440 w 3918670"/>
                <a:gd name="T53" fmla="*/ 2935740 h 3918670"/>
                <a:gd name="T54" fmla="*/ 1495935 w 3918670"/>
                <a:gd name="T55" fmla="*/ 2410117 h 3918670"/>
                <a:gd name="T56" fmla="*/ 1706532 w 3918670"/>
                <a:gd name="T57" fmla="*/ 2350506 h 3918670"/>
                <a:gd name="T58" fmla="*/ 1959335 w 3918670"/>
                <a:gd name="T59" fmla="*/ 3834693 h 3918670"/>
                <a:gd name="T60" fmla="*/ 1784418 w 3918670"/>
                <a:gd name="T61" fmla="*/ 3100214 h 3918670"/>
                <a:gd name="T62" fmla="*/ 1959335 w 3918670"/>
                <a:gd name="T63" fmla="*/ 3834693 h 3918670"/>
                <a:gd name="T64" fmla="*/ 2435354 w 3918670"/>
                <a:gd name="T65" fmla="*/ 3773341 h 3918670"/>
                <a:gd name="T66" fmla="*/ 1786594 w 3918670"/>
                <a:gd name="T67" fmla="*/ 2992740 h 3918670"/>
                <a:gd name="T68" fmla="*/ 1934099 w 3918670"/>
                <a:gd name="T69" fmla="*/ 2660745 h 3918670"/>
                <a:gd name="T70" fmla="*/ 2151658 w 3918670"/>
                <a:gd name="T71" fmla="*/ 3107611 h 3918670"/>
                <a:gd name="T72" fmla="*/ 2195604 w 3918670"/>
                <a:gd name="T73" fmla="*/ 3064099 h 3918670"/>
                <a:gd name="T74" fmla="*/ 2500622 w 3918670"/>
                <a:gd name="T75" fmla="*/ 2740807 h 3918670"/>
                <a:gd name="T76" fmla="*/ 3225963 w 3918670"/>
                <a:gd name="T77" fmla="*/ 2009809 h 3918670"/>
                <a:gd name="T78" fmla="*/ 3684142 w 3918670"/>
                <a:gd name="T79" fmla="*/ 1223116 h 3918670"/>
                <a:gd name="T80" fmla="*/ 1793120 w 3918670"/>
                <a:gd name="T81" fmla="*/ 2529775 h 3918670"/>
                <a:gd name="T82" fmla="*/ 1864915 w 3918670"/>
                <a:gd name="T83" fmla="*/ 2552836 h 3918670"/>
                <a:gd name="T84" fmla="*/ 2300468 w 3918670"/>
                <a:gd name="T85" fmla="*/ 2646386 h 3918670"/>
                <a:gd name="T86" fmla="*/ 3148948 w 3918670"/>
                <a:gd name="T87" fmla="*/ 2051580 h 3918670"/>
                <a:gd name="T88" fmla="*/ 2497576 w 3918670"/>
                <a:gd name="T89" fmla="*/ 2657699 h 3918670"/>
                <a:gd name="T90" fmla="*/ 3647592 w 3918670"/>
                <a:gd name="T91" fmla="*/ 1143489 h 3918670"/>
                <a:gd name="T92" fmla="*/ 2882655 w 3918670"/>
                <a:gd name="T93" fmla="*/ 1692173 h 3918670"/>
                <a:gd name="T94" fmla="*/ 2178635 w 3918670"/>
                <a:gd name="T95" fmla="*/ 2713830 h 3918670"/>
                <a:gd name="T96" fmla="*/ 2050275 w 3918670"/>
                <a:gd name="T97" fmla="*/ 2689028 h 3918670"/>
                <a:gd name="T98" fmla="*/ 1793120 w 3918670"/>
                <a:gd name="T99" fmla="*/ 2317872 h 3918670"/>
                <a:gd name="T100" fmla="*/ 1501156 w 3918670"/>
                <a:gd name="T101" fmla="*/ 2018511 h 3918670"/>
                <a:gd name="T102" fmla="*/ 1220941 w 3918670"/>
                <a:gd name="T103" fmla="*/ 1787464 h 3918670"/>
                <a:gd name="T104" fmla="*/ 1429797 w 3918670"/>
                <a:gd name="T105" fmla="*/ 1356697 h 3918670"/>
                <a:gd name="T106" fmla="*/ 1683036 w 3918670"/>
                <a:gd name="T107" fmla="*/ 1337552 h 3918670"/>
                <a:gd name="T108" fmla="*/ 2347025 w 3918670"/>
                <a:gd name="T109" fmla="*/ 1264452 h 3918670"/>
                <a:gd name="T110" fmla="*/ 3571882 w 3918670"/>
                <a:gd name="T111" fmla="*/ 1003382 h 3918670"/>
                <a:gd name="T112" fmla="*/ 1750479 w 3918670"/>
                <a:gd name="T113" fmla="*/ 979015 h 3918670"/>
                <a:gd name="T114" fmla="*/ 1766143 w 3918670"/>
                <a:gd name="T115" fmla="*/ 1242261 h 3918670"/>
                <a:gd name="T116" fmla="*/ 2369651 w 3918670"/>
                <a:gd name="T117" fmla="*/ 1173513 h 3918670"/>
                <a:gd name="T118" fmla="*/ 1622989 w 3918670"/>
                <a:gd name="T119" fmla="*/ 114871 h 3918670"/>
                <a:gd name="T120" fmla="*/ 3524454 w 3918670"/>
                <a:gd name="T121" fmla="*/ 927671 h 39186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918670" h="3918670">
                  <a:moveTo>
                    <a:pt x="1959335" y="0"/>
                  </a:moveTo>
                  <a:cubicBezTo>
                    <a:pt x="878938" y="0"/>
                    <a:pt x="0" y="878938"/>
                    <a:pt x="0" y="1959335"/>
                  </a:cubicBezTo>
                  <a:cubicBezTo>
                    <a:pt x="0" y="3039733"/>
                    <a:pt x="878938" y="3918671"/>
                    <a:pt x="1959335" y="3918671"/>
                  </a:cubicBezTo>
                  <a:cubicBezTo>
                    <a:pt x="3039733" y="3918671"/>
                    <a:pt x="3918671" y="3039733"/>
                    <a:pt x="3918671" y="1959335"/>
                  </a:cubicBezTo>
                  <a:cubicBezTo>
                    <a:pt x="3918671" y="878938"/>
                    <a:pt x="3039733" y="0"/>
                    <a:pt x="1959335" y="0"/>
                  </a:cubicBezTo>
                  <a:close/>
                  <a:moveTo>
                    <a:pt x="1582523" y="272384"/>
                  </a:moveTo>
                  <a:cubicBezTo>
                    <a:pt x="1605150" y="386385"/>
                    <a:pt x="1631257" y="583928"/>
                    <a:pt x="1653448" y="858487"/>
                  </a:cubicBezTo>
                  <a:cubicBezTo>
                    <a:pt x="1616027" y="845869"/>
                    <a:pt x="1578607" y="834121"/>
                    <a:pt x="1541187" y="823243"/>
                  </a:cubicBezTo>
                  <a:cubicBezTo>
                    <a:pt x="1553806" y="579577"/>
                    <a:pt x="1568164" y="387690"/>
                    <a:pt x="1582523" y="272384"/>
                  </a:cubicBezTo>
                  <a:close/>
                  <a:moveTo>
                    <a:pt x="1659974" y="946381"/>
                  </a:moveTo>
                  <a:cubicBezTo>
                    <a:pt x="1666936" y="1039931"/>
                    <a:pt x="1673463" y="1140879"/>
                    <a:pt x="1679120" y="1250093"/>
                  </a:cubicBezTo>
                  <a:cubicBezTo>
                    <a:pt x="1626905" y="1254445"/>
                    <a:pt x="1574691" y="1258796"/>
                    <a:pt x="1522042" y="1262712"/>
                  </a:cubicBezTo>
                  <a:cubicBezTo>
                    <a:pt x="1526828" y="1136093"/>
                    <a:pt x="1531615" y="1016870"/>
                    <a:pt x="1537271" y="906350"/>
                  </a:cubicBezTo>
                  <a:cubicBezTo>
                    <a:pt x="1579042" y="919404"/>
                    <a:pt x="1619943" y="932457"/>
                    <a:pt x="1659974" y="946381"/>
                  </a:cubicBezTo>
                  <a:close/>
                  <a:moveTo>
                    <a:pt x="1522912" y="135757"/>
                  </a:moveTo>
                  <a:cubicBezTo>
                    <a:pt x="1495935" y="226261"/>
                    <a:pt x="1472874" y="467752"/>
                    <a:pt x="1454164" y="797571"/>
                  </a:cubicBezTo>
                  <a:cubicBezTo>
                    <a:pt x="1135657" y="707502"/>
                    <a:pt x="843258" y="658333"/>
                    <a:pt x="636142" y="631791"/>
                  </a:cubicBezTo>
                  <a:cubicBezTo>
                    <a:pt x="876762" y="391606"/>
                    <a:pt x="1182215" y="217124"/>
                    <a:pt x="1522912" y="135757"/>
                  </a:cubicBezTo>
                  <a:close/>
                  <a:moveTo>
                    <a:pt x="83978" y="1959335"/>
                  </a:moveTo>
                  <a:cubicBezTo>
                    <a:pt x="83978" y="1480271"/>
                    <a:pt x="264987" y="1042977"/>
                    <a:pt x="561302" y="710982"/>
                  </a:cubicBezTo>
                  <a:cubicBezTo>
                    <a:pt x="896778" y="747967"/>
                    <a:pt x="1191788" y="807143"/>
                    <a:pt x="1449813" y="881113"/>
                  </a:cubicBezTo>
                  <a:cubicBezTo>
                    <a:pt x="1443721" y="1001206"/>
                    <a:pt x="1438064" y="1131741"/>
                    <a:pt x="1432843" y="1269239"/>
                  </a:cubicBezTo>
                  <a:cubicBezTo>
                    <a:pt x="1103459" y="1291430"/>
                    <a:pt x="763632" y="1303613"/>
                    <a:pt x="425545" y="1303613"/>
                  </a:cubicBezTo>
                  <a:cubicBezTo>
                    <a:pt x="405095" y="1303613"/>
                    <a:pt x="387255" y="1317972"/>
                    <a:pt x="382904" y="1337987"/>
                  </a:cubicBezTo>
                  <a:cubicBezTo>
                    <a:pt x="378552" y="1358003"/>
                    <a:pt x="388560" y="1378453"/>
                    <a:pt x="406835" y="1387155"/>
                  </a:cubicBezTo>
                  <a:cubicBezTo>
                    <a:pt x="415537" y="1391072"/>
                    <a:pt x="941595" y="1642570"/>
                    <a:pt x="1412392" y="2057672"/>
                  </a:cubicBezTo>
                  <a:cubicBezTo>
                    <a:pt x="1410652" y="2160795"/>
                    <a:pt x="1409347" y="2264788"/>
                    <a:pt x="1408476" y="2369216"/>
                  </a:cubicBezTo>
                  <a:cubicBezTo>
                    <a:pt x="1116947" y="2224322"/>
                    <a:pt x="806708" y="2019382"/>
                    <a:pt x="490813" y="1739601"/>
                  </a:cubicBezTo>
                  <a:cubicBezTo>
                    <a:pt x="472538" y="1723502"/>
                    <a:pt x="445126" y="1725242"/>
                    <a:pt x="429026" y="1743517"/>
                  </a:cubicBezTo>
                  <a:cubicBezTo>
                    <a:pt x="412927" y="1761357"/>
                    <a:pt x="414667" y="1789204"/>
                    <a:pt x="432942" y="1805304"/>
                  </a:cubicBezTo>
                  <a:cubicBezTo>
                    <a:pt x="767548" y="2101619"/>
                    <a:pt x="1097367" y="2315697"/>
                    <a:pt x="1407606" y="2464072"/>
                  </a:cubicBezTo>
                  <a:cubicBezTo>
                    <a:pt x="1406736" y="2571546"/>
                    <a:pt x="1406301" y="2679020"/>
                    <a:pt x="1405866" y="2786059"/>
                  </a:cubicBezTo>
                  <a:cubicBezTo>
                    <a:pt x="1284468" y="2735150"/>
                    <a:pt x="1160459" y="2694684"/>
                    <a:pt x="1035580" y="2656829"/>
                  </a:cubicBezTo>
                  <a:cubicBezTo>
                    <a:pt x="750143" y="2570676"/>
                    <a:pt x="470362" y="2588080"/>
                    <a:pt x="424675" y="2694684"/>
                  </a:cubicBezTo>
                  <a:cubicBezTo>
                    <a:pt x="415102" y="2716876"/>
                    <a:pt x="402919" y="2774746"/>
                    <a:pt x="497775" y="2828701"/>
                  </a:cubicBezTo>
                  <a:cubicBezTo>
                    <a:pt x="600898" y="2887441"/>
                    <a:pt x="1090405" y="3189413"/>
                    <a:pt x="1183085" y="3666302"/>
                  </a:cubicBezTo>
                  <a:cubicBezTo>
                    <a:pt x="535630" y="3369987"/>
                    <a:pt x="83978" y="2716440"/>
                    <a:pt x="83978" y="1959335"/>
                  </a:cubicBezTo>
                  <a:close/>
                  <a:moveTo>
                    <a:pt x="1278376" y="3706333"/>
                  </a:moveTo>
                  <a:cubicBezTo>
                    <a:pt x="1207452" y="3158520"/>
                    <a:pt x="654417" y="2816953"/>
                    <a:pt x="541287" y="2752555"/>
                  </a:cubicBezTo>
                  <a:cubicBezTo>
                    <a:pt x="519531" y="2739937"/>
                    <a:pt x="510828" y="2730799"/>
                    <a:pt x="507347" y="2726448"/>
                  </a:cubicBezTo>
                  <a:cubicBezTo>
                    <a:pt x="536065" y="2695990"/>
                    <a:pt x="734044" y="2656829"/>
                    <a:pt x="1010343" y="2740372"/>
                  </a:cubicBezTo>
                  <a:cubicBezTo>
                    <a:pt x="1144360" y="2780838"/>
                    <a:pt x="1276636" y="2824349"/>
                    <a:pt x="1405866" y="2881350"/>
                  </a:cubicBezTo>
                  <a:cubicBezTo>
                    <a:pt x="1405866" y="3188108"/>
                    <a:pt x="1409347" y="3485728"/>
                    <a:pt x="1416308" y="3754631"/>
                  </a:cubicBezTo>
                  <a:cubicBezTo>
                    <a:pt x="1369751" y="3740272"/>
                    <a:pt x="1323628" y="3723738"/>
                    <a:pt x="1278376" y="3706333"/>
                  </a:cubicBezTo>
                  <a:close/>
                  <a:moveTo>
                    <a:pt x="1670417" y="3812502"/>
                  </a:moveTo>
                  <a:cubicBezTo>
                    <a:pt x="1614287" y="3803800"/>
                    <a:pt x="1559027" y="3792486"/>
                    <a:pt x="1504637" y="3778998"/>
                  </a:cubicBezTo>
                  <a:cubicBezTo>
                    <a:pt x="1497240" y="3504003"/>
                    <a:pt x="1493759" y="3213780"/>
                    <a:pt x="1493324" y="2921816"/>
                  </a:cubicBezTo>
                  <a:cubicBezTo>
                    <a:pt x="1562508" y="2956190"/>
                    <a:pt x="1630821" y="2994916"/>
                    <a:pt x="1698265" y="3039733"/>
                  </a:cubicBezTo>
                  <a:cubicBezTo>
                    <a:pt x="1692608" y="3282964"/>
                    <a:pt x="1683471" y="3540988"/>
                    <a:pt x="1670417" y="3812502"/>
                  </a:cubicBezTo>
                  <a:close/>
                  <a:moveTo>
                    <a:pt x="1700440" y="2935740"/>
                  </a:moveTo>
                  <a:cubicBezTo>
                    <a:pt x="1632562" y="2893533"/>
                    <a:pt x="1563378" y="2856548"/>
                    <a:pt x="1493324" y="2823914"/>
                  </a:cubicBezTo>
                  <a:cubicBezTo>
                    <a:pt x="1493324" y="2716876"/>
                    <a:pt x="1493759" y="2609836"/>
                    <a:pt x="1494630" y="2503668"/>
                  </a:cubicBezTo>
                  <a:cubicBezTo>
                    <a:pt x="1565989" y="2535431"/>
                    <a:pt x="1636478" y="2563714"/>
                    <a:pt x="1705227" y="2588516"/>
                  </a:cubicBezTo>
                  <a:cubicBezTo>
                    <a:pt x="1704791" y="2700776"/>
                    <a:pt x="1703051" y="2816517"/>
                    <a:pt x="1700440" y="2935740"/>
                  </a:cubicBezTo>
                  <a:close/>
                  <a:moveTo>
                    <a:pt x="1706097" y="2498446"/>
                  </a:moveTo>
                  <a:cubicBezTo>
                    <a:pt x="1637348" y="2472774"/>
                    <a:pt x="1567294" y="2443186"/>
                    <a:pt x="1495935" y="2410117"/>
                  </a:cubicBezTo>
                  <a:cubicBezTo>
                    <a:pt x="1496805" y="2317872"/>
                    <a:pt x="1498111" y="2226498"/>
                    <a:pt x="1499416" y="2135993"/>
                  </a:cubicBezTo>
                  <a:cubicBezTo>
                    <a:pt x="1571210" y="2203872"/>
                    <a:pt x="1641264" y="2275231"/>
                    <a:pt x="1706532" y="2350506"/>
                  </a:cubicBezTo>
                  <a:cubicBezTo>
                    <a:pt x="1706532" y="2399240"/>
                    <a:pt x="1706532" y="2448408"/>
                    <a:pt x="1706097" y="2498446"/>
                  </a:cubicBezTo>
                  <a:close/>
                  <a:moveTo>
                    <a:pt x="1959335" y="3834693"/>
                  </a:moveTo>
                  <a:cubicBezTo>
                    <a:pt x="1891022" y="3834693"/>
                    <a:pt x="1823579" y="3830777"/>
                    <a:pt x="1757441" y="3823815"/>
                  </a:cubicBezTo>
                  <a:cubicBezTo>
                    <a:pt x="1769624" y="3573622"/>
                    <a:pt x="1778326" y="3332132"/>
                    <a:pt x="1784418" y="3100214"/>
                  </a:cubicBezTo>
                  <a:cubicBezTo>
                    <a:pt x="1986748" y="3253811"/>
                    <a:pt x="2176894" y="3470064"/>
                    <a:pt x="2348331" y="3793792"/>
                  </a:cubicBezTo>
                  <a:cubicBezTo>
                    <a:pt x="2222582" y="3820334"/>
                    <a:pt x="2092481" y="3834693"/>
                    <a:pt x="1959335" y="3834693"/>
                  </a:cubicBezTo>
                  <a:close/>
                  <a:moveTo>
                    <a:pt x="3834693" y="1959335"/>
                  </a:moveTo>
                  <a:cubicBezTo>
                    <a:pt x="3834693" y="2828701"/>
                    <a:pt x="3239887" y="3561874"/>
                    <a:pt x="2435354" y="3773341"/>
                  </a:cubicBezTo>
                  <a:lnTo>
                    <a:pt x="2432308" y="3766815"/>
                  </a:lnTo>
                  <a:cubicBezTo>
                    <a:pt x="2237376" y="3393919"/>
                    <a:pt x="2018947" y="3156344"/>
                    <a:pt x="1786594" y="2992740"/>
                  </a:cubicBezTo>
                  <a:cubicBezTo>
                    <a:pt x="1789204" y="2864816"/>
                    <a:pt x="1791380" y="2739937"/>
                    <a:pt x="1792250" y="2618539"/>
                  </a:cubicBezTo>
                  <a:cubicBezTo>
                    <a:pt x="1840113" y="2634203"/>
                    <a:pt x="1887541" y="2648562"/>
                    <a:pt x="1934099" y="2660745"/>
                  </a:cubicBezTo>
                  <a:cubicBezTo>
                    <a:pt x="2012420" y="2791281"/>
                    <a:pt x="2073771" y="2929648"/>
                    <a:pt x="2109451" y="3074542"/>
                  </a:cubicBezTo>
                  <a:cubicBezTo>
                    <a:pt x="2114237" y="3094122"/>
                    <a:pt x="2132077" y="3107611"/>
                    <a:pt x="2151658" y="3107611"/>
                  </a:cubicBezTo>
                  <a:cubicBezTo>
                    <a:pt x="2153398" y="3107611"/>
                    <a:pt x="2155138" y="3107611"/>
                    <a:pt x="2156879" y="3107176"/>
                  </a:cubicBezTo>
                  <a:cubicBezTo>
                    <a:pt x="2178635" y="3104565"/>
                    <a:pt x="2195169" y="3086290"/>
                    <a:pt x="2195604" y="3064099"/>
                  </a:cubicBezTo>
                  <a:cubicBezTo>
                    <a:pt x="2195604" y="3060619"/>
                    <a:pt x="2198650" y="2930518"/>
                    <a:pt x="2270010" y="2726448"/>
                  </a:cubicBezTo>
                  <a:cubicBezTo>
                    <a:pt x="2350506" y="2736021"/>
                    <a:pt x="2427522" y="2740807"/>
                    <a:pt x="2500622" y="2740807"/>
                  </a:cubicBezTo>
                  <a:cubicBezTo>
                    <a:pt x="2776922" y="2740807"/>
                    <a:pt x="2994481" y="2675104"/>
                    <a:pt x="3127192" y="2569805"/>
                  </a:cubicBezTo>
                  <a:cubicBezTo>
                    <a:pt x="3306025" y="2427957"/>
                    <a:pt x="3342140" y="2223887"/>
                    <a:pt x="3225963" y="2009809"/>
                  </a:cubicBezTo>
                  <a:cubicBezTo>
                    <a:pt x="3164612" y="1896678"/>
                    <a:pt x="3091947" y="1792685"/>
                    <a:pt x="3011015" y="1696959"/>
                  </a:cubicBezTo>
                  <a:cubicBezTo>
                    <a:pt x="3192024" y="1538576"/>
                    <a:pt x="3413499" y="1378453"/>
                    <a:pt x="3684142" y="1223116"/>
                  </a:cubicBezTo>
                  <a:cubicBezTo>
                    <a:pt x="3780739" y="1449377"/>
                    <a:pt x="3834693" y="1698265"/>
                    <a:pt x="3834693" y="1959335"/>
                  </a:cubicBezTo>
                  <a:close/>
                  <a:moveTo>
                    <a:pt x="1793120" y="2529775"/>
                  </a:moveTo>
                  <a:cubicBezTo>
                    <a:pt x="1793120" y="2504973"/>
                    <a:pt x="1793556" y="2480606"/>
                    <a:pt x="1793556" y="2456240"/>
                  </a:cubicBezTo>
                  <a:cubicBezTo>
                    <a:pt x="1818357" y="2488003"/>
                    <a:pt x="1841854" y="2520202"/>
                    <a:pt x="1864915" y="2552836"/>
                  </a:cubicBezTo>
                  <a:cubicBezTo>
                    <a:pt x="1840548" y="2545439"/>
                    <a:pt x="1817052" y="2537607"/>
                    <a:pt x="1793120" y="2529775"/>
                  </a:cubicBezTo>
                  <a:close/>
                  <a:moveTo>
                    <a:pt x="2300468" y="2646386"/>
                  </a:moveTo>
                  <a:cubicBezTo>
                    <a:pt x="2397499" y="2407072"/>
                    <a:pt x="2584165" y="2089436"/>
                    <a:pt x="2942702" y="1758746"/>
                  </a:cubicBezTo>
                  <a:cubicBezTo>
                    <a:pt x="3048000" y="1880579"/>
                    <a:pt x="3113268" y="1985007"/>
                    <a:pt x="3148948" y="2051580"/>
                  </a:cubicBezTo>
                  <a:cubicBezTo>
                    <a:pt x="3243803" y="2227368"/>
                    <a:pt x="3216826" y="2387056"/>
                    <a:pt x="3072367" y="2501492"/>
                  </a:cubicBezTo>
                  <a:cubicBezTo>
                    <a:pt x="2950969" y="2598088"/>
                    <a:pt x="2751685" y="2657699"/>
                    <a:pt x="2497576" y="2657699"/>
                  </a:cubicBezTo>
                  <a:cubicBezTo>
                    <a:pt x="2435354" y="2657699"/>
                    <a:pt x="2369216" y="2653783"/>
                    <a:pt x="2300468" y="2646386"/>
                  </a:cubicBezTo>
                  <a:close/>
                  <a:moveTo>
                    <a:pt x="3647592" y="1143489"/>
                  </a:moveTo>
                  <a:cubicBezTo>
                    <a:pt x="3368247" y="1303178"/>
                    <a:pt x="3139810" y="1467652"/>
                    <a:pt x="2952709" y="1629951"/>
                  </a:cubicBezTo>
                  <a:cubicBezTo>
                    <a:pt x="2928778" y="1650837"/>
                    <a:pt x="2905282" y="1671723"/>
                    <a:pt x="2882655" y="1692173"/>
                  </a:cubicBezTo>
                  <a:cubicBezTo>
                    <a:pt x="2498881" y="2043748"/>
                    <a:pt x="2305254" y="2381400"/>
                    <a:pt x="2207353" y="2633768"/>
                  </a:cubicBezTo>
                  <a:cubicBezTo>
                    <a:pt x="2196475" y="2661616"/>
                    <a:pt x="2186902" y="2688158"/>
                    <a:pt x="2178635" y="2713830"/>
                  </a:cubicBezTo>
                  <a:cubicBezTo>
                    <a:pt x="2159490" y="2771700"/>
                    <a:pt x="2145131" y="2823914"/>
                    <a:pt x="2135123" y="2869167"/>
                  </a:cubicBezTo>
                  <a:cubicBezTo>
                    <a:pt x="2110756" y="2807380"/>
                    <a:pt x="2082039" y="2747769"/>
                    <a:pt x="2050275" y="2689028"/>
                  </a:cubicBezTo>
                  <a:cubicBezTo>
                    <a:pt x="2032000" y="2655089"/>
                    <a:pt x="2011985" y="2621585"/>
                    <a:pt x="1991534" y="2588951"/>
                  </a:cubicBezTo>
                  <a:cubicBezTo>
                    <a:pt x="1932358" y="2494095"/>
                    <a:pt x="1865350" y="2403155"/>
                    <a:pt x="1793120" y="2317872"/>
                  </a:cubicBezTo>
                  <a:cubicBezTo>
                    <a:pt x="1764838" y="2284368"/>
                    <a:pt x="1735250" y="2251735"/>
                    <a:pt x="1705662" y="2219971"/>
                  </a:cubicBezTo>
                  <a:cubicBezTo>
                    <a:pt x="1639089" y="2148612"/>
                    <a:pt x="1570340" y="2081168"/>
                    <a:pt x="1501156" y="2018511"/>
                  </a:cubicBezTo>
                  <a:cubicBezTo>
                    <a:pt x="1472439" y="1992404"/>
                    <a:pt x="1443286" y="1966732"/>
                    <a:pt x="1414568" y="1942366"/>
                  </a:cubicBezTo>
                  <a:cubicBezTo>
                    <a:pt x="1348430" y="1886236"/>
                    <a:pt x="1283162" y="1834457"/>
                    <a:pt x="1220941" y="1787464"/>
                  </a:cubicBezTo>
                  <a:cubicBezTo>
                    <a:pt x="980755" y="1606455"/>
                    <a:pt x="749273" y="1469828"/>
                    <a:pt x="602638" y="1389766"/>
                  </a:cubicBezTo>
                  <a:cubicBezTo>
                    <a:pt x="880678" y="1386285"/>
                    <a:pt x="1158719" y="1374972"/>
                    <a:pt x="1429797" y="1356697"/>
                  </a:cubicBezTo>
                  <a:cubicBezTo>
                    <a:pt x="1459385" y="1354522"/>
                    <a:pt x="1488973" y="1352781"/>
                    <a:pt x="1518561" y="1350606"/>
                  </a:cubicBezTo>
                  <a:cubicBezTo>
                    <a:pt x="1573821" y="1346690"/>
                    <a:pt x="1628646" y="1342338"/>
                    <a:pt x="1683036" y="1337552"/>
                  </a:cubicBezTo>
                  <a:cubicBezTo>
                    <a:pt x="1712188" y="1334941"/>
                    <a:pt x="1741341" y="1332331"/>
                    <a:pt x="1770494" y="1329720"/>
                  </a:cubicBezTo>
                  <a:cubicBezTo>
                    <a:pt x="1969343" y="1311445"/>
                    <a:pt x="2162100" y="1289689"/>
                    <a:pt x="2347025" y="1264452"/>
                  </a:cubicBezTo>
                  <a:cubicBezTo>
                    <a:pt x="2394018" y="1257926"/>
                    <a:pt x="2440576" y="1251399"/>
                    <a:pt x="2486263" y="1244437"/>
                  </a:cubicBezTo>
                  <a:cubicBezTo>
                    <a:pt x="2910938" y="1180910"/>
                    <a:pt x="3285139" y="1099108"/>
                    <a:pt x="3571882" y="1003382"/>
                  </a:cubicBezTo>
                  <a:cubicBezTo>
                    <a:pt x="3598859" y="1049069"/>
                    <a:pt x="3624531" y="1095627"/>
                    <a:pt x="3647592" y="1143489"/>
                  </a:cubicBezTo>
                  <a:close/>
                  <a:moveTo>
                    <a:pt x="1750479" y="979015"/>
                  </a:moveTo>
                  <a:cubicBezTo>
                    <a:pt x="1928007" y="1044718"/>
                    <a:pt x="2085084" y="1116947"/>
                    <a:pt x="2223452" y="1192658"/>
                  </a:cubicBezTo>
                  <a:cubicBezTo>
                    <a:pt x="2075512" y="1211368"/>
                    <a:pt x="1922785" y="1228337"/>
                    <a:pt x="1766143" y="1242261"/>
                  </a:cubicBezTo>
                  <a:cubicBezTo>
                    <a:pt x="1761792" y="1149581"/>
                    <a:pt x="1756135" y="1061687"/>
                    <a:pt x="1750479" y="979015"/>
                  </a:cubicBezTo>
                  <a:close/>
                  <a:moveTo>
                    <a:pt x="2369651" y="1173513"/>
                  </a:moveTo>
                  <a:cubicBezTo>
                    <a:pt x="2167757" y="1056901"/>
                    <a:pt x="1954549" y="963351"/>
                    <a:pt x="1743952" y="889381"/>
                  </a:cubicBezTo>
                  <a:cubicBezTo>
                    <a:pt x="1710883" y="459919"/>
                    <a:pt x="1665631" y="187536"/>
                    <a:pt x="1622989" y="114871"/>
                  </a:cubicBezTo>
                  <a:cubicBezTo>
                    <a:pt x="1732204" y="94856"/>
                    <a:pt x="1844464" y="83978"/>
                    <a:pt x="1959335" y="83978"/>
                  </a:cubicBezTo>
                  <a:cubicBezTo>
                    <a:pt x="2612447" y="83978"/>
                    <a:pt x="3188543" y="419889"/>
                    <a:pt x="3524454" y="927671"/>
                  </a:cubicBezTo>
                  <a:cubicBezTo>
                    <a:pt x="3220742" y="1026443"/>
                    <a:pt x="2821304" y="1110421"/>
                    <a:pt x="2369651" y="1173513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68D5B7D-2203-4358-A45C-651A05BD2586}"/>
              </a:ext>
            </a:extLst>
          </p:cNvPr>
          <p:cNvSpPr/>
          <p:nvPr/>
        </p:nvSpPr>
        <p:spPr>
          <a:xfrm>
            <a:off x="287338" y="4510637"/>
            <a:ext cx="3516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altLang="fr-FR" b="1" dirty="0">
                <a:solidFill>
                  <a:srgbClr val="F4F4F4"/>
                </a:solidFill>
                <a:latin typeface="Segoe UI" pitchFamily="34" charset="0"/>
              </a:rPr>
              <a:t>FACONNEZ VOTRE PARCOURS </a:t>
            </a:r>
          </a:p>
        </p:txBody>
      </p:sp>
    </p:spTree>
    <p:extLst>
      <p:ext uri="{BB962C8B-B14F-4D97-AF65-F5344CB8AC3E}">
        <p14:creationId xmlns:p14="http://schemas.microsoft.com/office/powerpoint/2010/main" val="3331275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140EBE-7242-42B1-AEE7-908FEE57E7B7}"/>
              </a:ext>
            </a:extLst>
          </p:cNvPr>
          <p:cNvSpPr/>
          <p:nvPr/>
        </p:nvSpPr>
        <p:spPr>
          <a:xfrm>
            <a:off x="9470607" y="3278635"/>
            <a:ext cx="1909790" cy="2187404"/>
          </a:xfrm>
          <a:prstGeom prst="rect">
            <a:avLst/>
          </a:prstGeom>
          <a:solidFill>
            <a:srgbClr val="ED6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A28AF48C-F5E3-4379-9A98-3430975231E9}"/>
              </a:ext>
            </a:extLst>
          </p:cNvPr>
          <p:cNvSpPr txBox="1"/>
          <p:nvPr/>
        </p:nvSpPr>
        <p:spPr>
          <a:xfrm>
            <a:off x="2447621" y="4344258"/>
            <a:ext cx="7066531" cy="1785294"/>
          </a:xfrm>
          <a:prstGeom prst="rect">
            <a:avLst/>
          </a:prstGeom>
          <a:solidFill>
            <a:srgbClr val="63C6C6"/>
          </a:solidFill>
        </p:spPr>
        <p:txBody>
          <a:bodyPr wrap="square" rtlCol="0">
            <a:spAutoFit/>
          </a:bodyPr>
          <a:lstStyle/>
          <a:p>
            <a:pPr algn="r"/>
            <a:endParaRPr lang="fr-FR" dirty="0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50C77E34-AA13-4740-8EB5-E49846622B99}"/>
              </a:ext>
            </a:extLst>
          </p:cNvPr>
          <p:cNvSpPr txBox="1"/>
          <p:nvPr/>
        </p:nvSpPr>
        <p:spPr>
          <a:xfrm>
            <a:off x="2443919" y="2567604"/>
            <a:ext cx="7074549" cy="1785295"/>
          </a:xfrm>
          <a:prstGeom prst="rect">
            <a:avLst/>
          </a:prstGeom>
          <a:solidFill>
            <a:srgbClr val="FAB600"/>
          </a:solidFill>
        </p:spPr>
        <p:txBody>
          <a:bodyPr wrap="square" rtlCol="0">
            <a:spAutoFit/>
          </a:bodyPr>
          <a:lstStyle/>
          <a:p>
            <a:pPr algn="r"/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14504" y="950106"/>
            <a:ext cx="11403106" cy="1538414"/>
          </a:xfrm>
          <a:solidFill>
            <a:srgbClr val="FFFFFF"/>
          </a:solidFill>
        </p:spPr>
        <p:txBody>
          <a:bodyPr lIns="180000" tIns="46800" rIns="180000" rtlCol="0" anchor="ctr">
            <a:no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fr-FR" sz="2200" dirty="0"/>
              <a:t>Formation </a:t>
            </a:r>
            <a:r>
              <a:rPr lang="fr-FR" sz="2200" b="1" dirty="0"/>
              <a:t>généraliste</a:t>
            </a:r>
            <a:r>
              <a:rPr lang="fr-FR" sz="2200" dirty="0"/>
              <a:t> complète en 3 ans :</a:t>
            </a:r>
            <a:r>
              <a:rPr lang="fr-FR" sz="2000" dirty="0"/>
              <a:t> scientifique, technologique et managériale</a:t>
            </a:r>
          </a:p>
          <a:p>
            <a:pPr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fr-FR" sz="2200" b="1" dirty="0"/>
              <a:t>Professionnalisation progressive</a:t>
            </a:r>
            <a:r>
              <a:rPr lang="fr-FR" sz="2200" dirty="0"/>
              <a:t> :</a:t>
            </a:r>
            <a:r>
              <a:rPr lang="fr-FR" dirty="0"/>
              <a:t> </a:t>
            </a:r>
            <a:r>
              <a:rPr lang="fr-FR" sz="2000" dirty="0"/>
              <a:t>spécialités approfondies en années 2 et 3 </a:t>
            </a:r>
          </a:p>
          <a:p>
            <a:pPr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fr-FR" sz="2200" dirty="0"/>
              <a:t>dans </a:t>
            </a:r>
            <a:r>
              <a:rPr lang="fr-FR" sz="2200" b="1" dirty="0"/>
              <a:t>9 voies d’excellence au choix</a:t>
            </a:r>
            <a:r>
              <a:rPr lang="fr-FR" dirty="0"/>
              <a:t> </a:t>
            </a:r>
            <a:r>
              <a:rPr lang="fr-FR" sz="2000" dirty="0"/>
              <a:t>(approfondissements)</a:t>
            </a:r>
            <a:r>
              <a:rPr lang="fr-FR" sz="2000" i="1" dirty="0"/>
              <a:t> dont beaucoup sont originales voire uniques</a:t>
            </a:r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241300" y="225426"/>
            <a:ext cx="11722100" cy="502014"/>
          </a:xfrm>
        </p:spPr>
        <p:txBody>
          <a:bodyPr/>
          <a:lstStyle/>
          <a:p>
            <a:pPr eaLnBrk="1" hangingPunct="1"/>
            <a:r>
              <a:rPr lang="fr-FR" altLang="fr-FR" dirty="0"/>
              <a:t>SOLIDE FORMATION D’INGÉNIEUR</a:t>
            </a:r>
            <a:endParaRPr altLang="fr-FR" dirty="0"/>
          </a:p>
        </p:txBody>
      </p:sp>
      <p:grpSp>
        <p:nvGrpSpPr>
          <p:cNvPr id="12" name="Groupe 35">
            <a:extLst>
              <a:ext uri="{FF2B5EF4-FFF2-40B4-BE49-F238E27FC236}">
                <a16:creationId xmlns:a16="http://schemas.microsoft.com/office/drawing/2014/main" id="{AF515AE7-B778-481B-9EAB-08224F248106}"/>
              </a:ext>
            </a:extLst>
          </p:cNvPr>
          <p:cNvGrpSpPr>
            <a:grpSpLocks/>
          </p:cNvGrpSpPr>
          <p:nvPr/>
        </p:nvGrpSpPr>
        <p:grpSpPr bwMode="auto">
          <a:xfrm>
            <a:off x="2552552" y="2644613"/>
            <a:ext cx="1671798" cy="1670482"/>
            <a:chOff x="2740778" y="1234118"/>
            <a:chExt cx="2412327" cy="2411353"/>
          </a:xfrm>
        </p:grpSpPr>
        <p:pic>
          <p:nvPicPr>
            <p:cNvPr id="70" name="Image 7">
              <a:extLst>
                <a:ext uri="{FF2B5EF4-FFF2-40B4-BE49-F238E27FC236}">
                  <a16:creationId xmlns:a16="http://schemas.microsoft.com/office/drawing/2014/main" id="{7F1A7646-9E94-4A93-8254-3562A800E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1355" y="1234118"/>
              <a:ext cx="2411241" cy="2411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CustomShape 4">
              <a:extLst>
                <a:ext uri="{FF2B5EF4-FFF2-40B4-BE49-F238E27FC236}">
                  <a16:creationId xmlns:a16="http://schemas.microsoft.com/office/drawing/2014/main" id="{235CBA34-66E9-43AE-AA5A-2FA382BE16E0}"/>
                </a:ext>
              </a:extLst>
            </p:cNvPr>
            <p:cNvSpPr/>
            <p:nvPr/>
          </p:nvSpPr>
          <p:spPr>
            <a:xfrm rot="5181600">
              <a:off x="3622214" y="1709968"/>
              <a:ext cx="907580" cy="1174847"/>
            </a:xfrm>
            <a:prstGeom prst="triangle">
              <a:avLst>
                <a:gd name="adj" fmla="val 70699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2" name="CustomShape 17">
              <a:extLst>
                <a:ext uri="{FF2B5EF4-FFF2-40B4-BE49-F238E27FC236}">
                  <a16:creationId xmlns:a16="http://schemas.microsoft.com/office/drawing/2014/main" id="{1ACF0612-59A7-4834-827E-6D1E3D446C50}"/>
                </a:ext>
              </a:extLst>
            </p:cNvPr>
            <p:cNvSpPr/>
            <p:nvPr/>
          </p:nvSpPr>
          <p:spPr>
            <a:xfrm>
              <a:off x="2740778" y="2925862"/>
              <a:ext cx="2412327" cy="6360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spc="-1" dirty="0">
                  <a:solidFill>
                    <a:srgbClr val="F4F4F4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  <a:uFill>
                    <a:solidFill>
                      <a:srgbClr val="FFFFFF"/>
                    </a:solidFill>
                  </a:uFill>
                </a:rPr>
                <a:t>ARCHITECTURE NAVALE</a:t>
              </a:r>
              <a:endParaRPr lang="fr-FR" sz="1200" b="1" spc="-1" dirty="0">
                <a:solidFill>
                  <a:srgbClr val="000000"/>
                </a:solidFill>
                <a:effectLst>
                  <a:outerShdw blurRad="88900" dist="38100" dir="2700000" algn="tl" rotWithShape="0">
                    <a:prstClr val="black"/>
                  </a:outerShdw>
                </a:effectLst>
                <a:uFill>
                  <a:solidFill>
                    <a:srgbClr val="FFFFFF"/>
                  </a:solidFill>
                </a:u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spc="-1" dirty="0">
                  <a:solidFill>
                    <a:srgbClr val="F4F4F4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  <a:uFill>
                    <a:solidFill>
                      <a:srgbClr val="FFFFFF"/>
                    </a:solidFill>
                  </a:uFill>
                </a:rPr>
                <a:t>&amp; OFFSHORE</a:t>
              </a:r>
              <a:endParaRPr lang="fr-FR" sz="1200" b="1" spc="-1" dirty="0">
                <a:solidFill>
                  <a:srgbClr val="000000"/>
                </a:solidFill>
                <a:effectLst>
                  <a:outerShdw blurRad="88900" dist="38100" dir="2700000" algn="tl" rotWithShape="0">
                    <a:prstClr val="black"/>
                  </a:outerShdw>
                </a:effectLst>
                <a:uFill>
                  <a:solidFill>
                    <a:srgbClr val="FFFFFF"/>
                  </a:solidFill>
                </a:uFill>
              </a:endParaRPr>
            </a:p>
          </p:txBody>
        </p:sp>
        <p:sp>
          <p:nvSpPr>
            <p:cNvPr id="73" name="CustomShape 19">
              <a:extLst>
                <a:ext uri="{FF2B5EF4-FFF2-40B4-BE49-F238E27FC236}">
                  <a16:creationId xmlns:a16="http://schemas.microsoft.com/office/drawing/2014/main" id="{2B40CAD8-1313-432A-B6D7-CD456EB1D80A}"/>
                </a:ext>
              </a:extLst>
            </p:cNvPr>
            <p:cNvSpPr/>
            <p:nvPr/>
          </p:nvSpPr>
          <p:spPr>
            <a:xfrm>
              <a:off x="4035197" y="2306885"/>
              <a:ext cx="34164" cy="32279"/>
            </a:xfrm>
            <a:custGeom>
              <a:avLst/>
              <a:gdLst/>
              <a:ahLst/>
              <a:cxnLst/>
              <a:rect l="l" t="t" r="r" b="b"/>
              <a:pathLst>
                <a:path w="299610" h="278210">
                  <a:moveTo>
                    <a:pt x="278210" y="0"/>
                  </a:moveTo>
                  <a:lnTo>
                    <a:pt x="29961" y="0"/>
                  </a:lnTo>
                  <a:cubicBezTo>
                    <a:pt x="14980" y="0"/>
                    <a:pt x="0" y="12841"/>
                    <a:pt x="0" y="29961"/>
                  </a:cubicBezTo>
                  <a:lnTo>
                    <a:pt x="0" y="261090"/>
                  </a:lnTo>
                  <a:cubicBezTo>
                    <a:pt x="0" y="278210"/>
                    <a:pt x="12840" y="291051"/>
                    <a:pt x="29961" y="291051"/>
                  </a:cubicBezTo>
                  <a:lnTo>
                    <a:pt x="278210" y="291051"/>
                  </a:lnTo>
                  <a:cubicBezTo>
                    <a:pt x="293191" y="291051"/>
                    <a:pt x="308171" y="278210"/>
                    <a:pt x="308171" y="261090"/>
                  </a:cubicBezTo>
                  <a:lnTo>
                    <a:pt x="308171" y="27821"/>
                  </a:lnTo>
                  <a:cubicBezTo>
                    <a:pt x="306031" y="12841"/>
                    <a:pt x="293191" y="0"/>
                    <a:pt x="278210" y="0"/>
                  </a:cubicBezTo>
                  <a:close/>
                  <a:moveTo>
                    <a:pt x="248249" y="231128"/>
                  </a:moveTo>
                  <a:lnTo>
                    <a:pt x="57782" y="231128"/>
                  </a:lnTo>
                  <a:lnTo>
                    <a:pt x="57782" y="57782"/>
                  </a:lnTo>
                  <a:lnTo>
                    <a:pt x="248249" y="57782"/>
                  </a:lnTo>
                  <a:lnTo>
                    <a:pt x="248249" y="231128"/>
                  </a:lnTo>
                  <a:close/>
                </a:path>
              </a:pathLst>
            </a:custGeom>
            <a:solidFill>
              <a:srgbClr val="E0735C"/>
            </a:solidFill>
            <a:ln w="21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CustomShape 20">
              <a:extLst>
                <a:ext uri="{FF2B5EF4-FFF2-40B4-BE49-F238E27FC236}">
                  <a16:creationId xmlns:a16="http://schemas.microsoft.com/office/drawing/2014/main" id="{73884A3D-69BE-40A4-B98C-4D5A9514440F}"/>
                </a:ext>
              </a:extLst>
            </p:cNvPr>
            <p:cNvSpPr/>
            <p:nvPr/>
          </p:nvSpPr>
          <p:spPr>
            <a:xfrm>
              <a:off x="3980156" y="2306885"/>
              <a:ext cx="34164" cy="32279"/>
            </a:xfrm>
            <a:custGeom>
              <a:avLst/>
              <a:gdLst/>
              <a:ahLst/>
              <a:cxnLst/>
              <a:rect l="l" t="t" r="r" b="b"/>
              <a:pathLst>
                <a:path w="299610" h="278210">
                  <a:moveTo>
                    <a:pt x="278210" y="0"/>
                  </a:moveTo>
                  <a:lnTo>
                    <a:pt x="29961" y="0"/>
                  </a:lnTo>
                  <a:cubicBezTo>
                    <a:pt x="14980" y="0"/>
                    <a:pt x="0" y="12841"/>
                    <a:pt x="0" y="29961"/>
                  </a:cubicBezTo>
                  <a:lnTo>
                    <a:pt x="0" y="261090"/>
                  </a:lnTo>
                  <a:cubicBezTo>
                    <a:pt x="0" y="278210"/>
                    <a:pt x="12841" y="291051"/>
                    <a:pt x="29961" y="291051"/>
                  </a:cubicBezTo>
                  <a:lnTo>
                    <a:pt x="278210" y="291051"/>
                  </a:lnTo>
                  <a:cubicBezTo>
                    <a:pt x="293191" y="291051"/>
                    <a:pt x="308171" y="278210"/>
                    <a:pt x="308171" y="261090"/>
                  </a:cubicBezTo>
                  <a:lnTo>
                    <a:pt x="308171" y="27821"/>
                  </a:lnTo>
                  <a:cubicBezTo>
                    <a:pt x="306031" y="12841"/>
                    <a:pt x="293191" y="0"/>
                    <a:pt x="278210" y="0"/>
                  </a:cubicBezTo>
                  <a:close/>
                  <a:moveTo>
                    <a:pt x="248249" y="231128"/>
                  </a:moveTo>
                  <a:lnTo>
                    <a:pt x="57782" y="231128"/>
                  </a:lnTo>
                  <a:lnTo>
                    <a:pt x="57782" y="57782"/>
                  </a:lnTo>
                  <a:lnTo>
                    <a:pt x="248249" y="57782"/>
                  </a:lnTo>
                  <a:lnTo>
                    <a:pt x="248249" y="231128"/>
                  </a:lnTo>
                  <a:close/>
                </a:path>
              </a:pathLst>
            </a:custGeom>
            <a:solidFill>
              <a:srgbClr val="E0735C"/>
            </a:solidFill>
            <a:ln w="21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CustomShape 21">
              <a:extLst>
                <a:ext uri="{FF2B5EF4-FFF2-40B4-BE49-F238E27FC236}">
                  <a16:creationId xmlns:a16="http://schemas.microsoft.com/office/drawing/2014/main" id="{AD506EB7-729F-45F2-8D92-23BC6CD0F6DD}"/>
                </a:ext>
              </a:extLst>
            </p:cNvPr>
            <p:cNvSpPr/>
            <p:nvPr/>
          </p:nvSpPr>
          <p:spPr>
            <a:xfrm>
              <a:off x="3928910" y="2306885"/>
              <a:ext cx="34164" cy="32279"/>
            </a:xfrm>
            <a:custGeom>
              <a:avLst/>
              <a:gdLst/>
              <a:ahLst/>
              <a:cxnLst/>
              <a:rect l="l" t="t" r="r" b="b"/>
              <a:pathLst>
                <a:path w="299610" h="278210">
                  <a:moveTo>
                    <a:pt x="278210" y="0"/>
                  </a:moveTo>
                  <a:lnTo>
                    <a:pt x="29961" y="0"/>
                  </a:lnTo>
                  <a:cubicBezTo>
                    <a:pt x="14980" y="0"/>
                    <a:pt x="0" y="12841"/>
                    <a:pt x="0" y="29961"/>
                  </a:cubicBezTo>
                  <a:lnTo>
                    <a:pt x="0" y="261090"/>
                  </a:lnTo>
                  <a:cubicBezTo>
                    <a:pt x="0" y="278210"/>
                    <a:pt x="12840" y="291051"/>
                    <a:pt x="29961" y="291051"/>
                  </a:cubicBezTo>
                  <a:lnTo>
                    <a:pt x="278210" y="291051"/>
                  </a:lnTo>
                  <a:cubicBezTo>
                    <a:pt x="293191" y="291051"/>
                    <a:pt x="308171" y="278210"/>
                    <a:pt x="308171" y="261090"/>
                  </a:cubicBezTo>
                  <a:lnTo>
                    <a:pt x="308171" y="27821"/>
                  </a:lnTo>
                  <a:cubicBezTo>
                    <a:pt x="308171" y="12841"/>
                    <a:pt x="295331" y="0"/>
                    <a:pt x="278210" y="0"/>
                  </a:cubicBezTo>
                  <a:close/>
                  <a:moveTo>
                    <a:pt x="250389" y="231128"/>
                  </a:moveTo>
                  <a:lnTo>
                    <a:pt x="59922" y="231128"/>
                  </a:lnTo>
                  <a:lnTo>
                    <a:pt x="59922" y="57782"/>
                  </a:lnTo>
                  <a:lnTo>
                    <a:pt x="250389" y="57782"/>
                  </a:lnTo>
                  <a:lnTo>
                    <a:pt x="250389" y="231128"/>
                  </a:lnTo>
                  <a:close/>
                </a:path>
              </a:pathLst>
            </a:custGeom>
            <a:solidFill>
              <a:srgbClr val="E0735C"/>
            </a:solidFill>
            <a:ln w="21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CustomShape 22">
              <a:extLst>
                <a:ext uri="{FF2B5EF4-FFF2-40B4-BE49-F238E27FC236}">
                  <a16:creationId xmlns:a16="http://schemas.microsoft.com/office/drawing/2014/main" id="{D8DFFAF6-BE5C-49DE-A7AD-6C73F41BEF4D}"/>
                </a:ext>
              </a:extLst>
            </p:cNvPr>
            <p:cNvSpPr/>
            <p:nvPr/>
          </p:nvSpPr>
          <p:spPr>
            <a:xfrm>
              <a:off x="3870074" y="2306885"/>
              <a:ext cx="36061" cy="32279"/>
            </a:xfrm>
            <a:custGeom>
              <a:avLst/>
              <a:gdLst/>
              <a:ahLst/>
              <a:cxnLst/>
              <a:rect l="l" t="t" r="r" b="b"/>
              <a:pathLst>
                <a:path w="299610" h="278210">
                  <a:moveTo>
                    <a:pt x="278210" y="0"/>
                  </a:moveTo>
                  <a:lnTo>
                    <a:pt x="29961" y="0"/>
                  </a:lnTo>
                  <a:cubicBezTo>
                    <a:pt x="14980" y="0"/>
                    <a:pt x="0" y="12841"/>
                    <a:pt x="0" y="29961"/>
                  </a:cubicBezTo>
                  <a:lnTo>
                    <a:pt x="0" y="261090"/>
                  </a:lnTo>
                  <a:cubicBezTo>
                    <a:pt x="0" y="278210"/>
                    <a:pt x="12841" y="291051"/>
                    <a:pt x="29961" y="291051"/>
                  </a:cubicBezTo>
                  <a:lnTo>
                    <a:pt x="278210" y="291051"/>
                  </a:lnTo>
                  <a:cubicBezTo>
                    <a:pt x="293191" y="291051"/>
                    <a:pt x="308172" y="278210"/>
                    <a:pt x="308172" y="261090"/>
                  </a:cubicBezTo>
                  <a:lnTo>
                    <a:pt x="308172" y="27821"/>
                  </a:lnTo>
                  <a:cubicBezTo>
                    <a:pt x="306031" y="12841"/>
                    <a:pt x="293191" y="0"/>
                    <a:pt x="278210" y="0"/>
                  </a:cubicBezTo>
                  <a:close/>
                  <a:moveTo>
                    <a:pt x="248249" y="231128"/>
                  </a:moveTo>
                  <a:lnTo>
                    <a:pt x="59922" y="231128"/>
                  </a:lnTo>
                  <a:lnTo>
                    <a:pt x="59922" y="57782"/>
                  </a:lnTo>
                  <a:lnTo>
                    <a:pt x="250389" y="57782"/>
                  </a:lnTo>
                  <a:lnTo>
                    <a:pt x="250389" y="231128"/>
                  </a:lnTo>
                  <a:close/>
                </a:path>
              </a:pathLst>
            </a:custGeom>
            <a:solidFill>
              <a:srgbClr val="E0735C"/>
            </a:solidFill>
            <a:ln w="21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CustomShape 23">
              <a:extLst>
                <a:ext uri="{FF2B5EF4-FFF2-40B4-BE49-F238E27FC236}">
                  <a16:creationId xmlns:a16="http://schemas.microsoft.com/office/drawing/2014/main" id="{7B333FD1-9F09-4332-AD9E-B3827B1769D5}"/>
                </a:ext>
              </a:extLst>
            </p:cNvPr>
            <p:cNvSpPr/>
            <p:nvPr/>
          </p:nvSpPr>
          <p:spPr>
            <a:xfrm>
              <a:off x="3541724" y="2170178"/>
              <a:ext cx="810436" cy="374045"/>
            </a:xfrm>
            <a:custGeom>
              <a:avLst/>
              <a:gdLst/>
              <a:ahLst/>
              <a:cxnLst/>
              <a:rect l="l" t="t" r="r" b="b"/>
              <a:pathLst>
                <a:path w="6869652" h="3188717">
                  <a:moveTo>
                    <a:pt x="6865372" y="1523736"/>
                  </a:moveTo>
                  <a:cubicBezTo>
                    <a:pt x="6856812" y="1504475"/>
                    <a:pt x="6837551" y="1489495"/>
                    <a:pt x="6814010" y="1489495"/>
                  </a:cubicBezTo>
                  <a:cubicBezTo>
                    <a:pt x="6805450" y="1489495"/>
                    <a:pt x="6463037" y="1465954"/>
                    <a:pt x="5902337" y="1480934"/>
                  </a:cubicBezTo>
                  <a:lnTo>
                    <a:pt x="5902337" y="1337549"/>
                  </a:lnTo>
                  <a:lnTo>
                    <a:pt x="6411676" y="1266927"/>
                  </a:lnTo>
                  <a:cubicBezTo>
                    <a:pt x="6443777" y="1262646"/>
                    <a:pt x="6467318" y="1232685"/>
                    <a:pt x="6463037" y="1198444"/>
                  </a:cubicBezTo>
                  <a:cubicBezTo>
                    <a:pt x="6458757" y="1166343"/>
                    <a:pt x="6433076" y="1142802"/>
                    <a:pt x="6394555" y="1147082"/>
                  </a:cubicBezTo>
                  <a:lnTo>
                    <a:pt x="5900197" y="1213425"/>
                  </a:lnTo>
                  <a:lnTo>
                    <a:pt x="5900197" y="1162063"/>
                  </a:lnTo>
                  <a:cubicBezTo>
                    <a:pt x="5900197" y="1127821"/>
                    <a:pt x="5872376" y="1102141"/>
                    <a:pt x="5840274" y="1102141"/>
                  </a:cubicBezTo>
                  <a:lnTo>
                    <a:pt x="5373738" y="1102141"/>
                  </a:lnTo>
                  <a:cubicBezTo>
                    <a:pt x="5339496" y="1102141"/>
                    <a:pt x="5313815" y="1129962"/>
                    <a:pt x="5313815" y="1162063"/>
                  </a:cubicBezTo>
                  <a:lnTo>
                    <a:pt x="5313815" y="1504475"/>
                  </a:lnTo>
                  <a:cubicBezTo>
                    <a:pt x="5249613" y="1508755"/>
                    <a:pt x="5181130" y="1513036"/>
                    <a:pt x="5114788" y="1519456"/>
                  </a:cubicBezTo>
                  <a:lnTo>
                    <a:pt x="4992803" y="1198444"/>
                  </a:lnTo>
                  <a:lnTo>
                    <a:pt x="5200391" y="909533"/>
                  </a:lnTo>
                  <a:cubicBezTo>
                    <a:pt x="5213232" y="890273"/>
                    <a:pt x="5215372" y="866732"/>
                    <a:pt x="5204671" y="847471"/>
                  </a:cubicBezTo>
                  <a:cubicBezTo>
                    <a:pt x="5193971" y="828210"/>
                    <a:pt x="5174710" y="815370"/>
                    <a:pt x="5151169" y="815370"/>
                  </a:cubicBezTo>
                  <a:lnTo>
                    <a:pt x="4066149" y="815370"/>
                  </a:lnTo>
                  <a:lnTo>
                    <a:pt x="4066149" y="408755"/>
                  </a:lnTo>
                  <a:cubicBezTo>
                    <a:pt x="4066149" y="374514"/>
                    <a:pt x="4038328" y="348833"/>
                    <a:pt x="4006227" y="348833"/>
                  </a:cubicBezTo>
                  <a:lnTo>
                    <a:pt x="3539690" y="348833"/>
                  </a:lnTo>
                  <a:cubicBezTo>
                    <a:pt x="3522569" y="348833"/>
                    <a:pt x="3507589" y="355253"/>
                    <a:pt x="3496888" y="365953"/>
                  </a:cubicBezTo>
                  <a:lnTo>
                    <a:pt x="3053892" y="815370"/>
                  </a:lnTo>
                  <a:lnTo>
                    <a:pt x="2929767" y="815370"/>
                  </a:lnTo>
                  <a:cubicBezTo>
                    <a:pt x="3051752" y="571401"/>
                    <a:pt x="3017511" y="269650"/>
                    <a:pt x="2822764" y="57782"/>
                  </a:cubicBezTo>
                  <a:cubicBezTo>
                    <a:pt x="2801363" y="34241"/>
                    <a:pt x="2762842" y="32101"/>
                    <a:pt x="2737161" y="53502"/>
                  </a:cubicBezTo>
                  <a:lnTo>
                    <a:pt x="2373347" y="387354"/>
                  </a:lnTo>
                  <a:lnTo>
                    <a:pt x="2033075" y="201167"/>
                  </a:lnTo>
                  <a:cubicBezTo>
                    <a:pt x="2043775" y="181907"/>
                    <a:pt x="2050195" y="158366"/>
                    <a:pt x="2050195" y="134825"/>
                  </a:cubicBezTo>
                  <a:cubicBezTo>
                    <a:pt x="2050195" y="59922"/>
                    <a:pt x="1990273" y="0"/>
                    <a:pt x="1917510" y="0"/>
                  </a:cubicBezTo>
                  <a:cubicBezTo>
                    <a:pt x="1842608" y="0"/>
                    <a:pt x="1782686" y="59922"/>
                    <a:pt x="1782686" y="134825"/>
                  </a:cubicBezTo>
                  <a:cubicBezTo>
                    <a:pt x="1782686" y="209728"/>
                    <a:pt x="1842608" y="269650"/>
                    <a:pt x="1917510" y="269650"/>
                  </a:cubicBezTo>
                  <a:cubicBezTo>
                    <a:pt x="1936771" y="269650"/>
                    <a:pt x="1956032" y="265370"/>
                    <a:pt x="1973152" y="256809"/>
                  </a:cubicBezTo>
                  <a:lnTo>
                    <a:pt x="2140079" y="601362"/>
                  </a:lnTo>
                  <a:lnTo>
                    <a:pt x="1831907" y="883852"/>
                  </a:lnTo>
                  <a:cubicBezTo>
                    <a:pt x="1808366" y="907393"/>
                    <a:pt x="1806226" y="943775"/>
                    <a:pt x="1827627" y="969456"/>
                  </a:cubicBezTo>
                  <a:cubicBezTo>
                    <a:pt x="1960312" y="1114981"/>
                    <a:pt x="2142219" y="1187744"/>
                    <a:pt x="2326265" y="1187744"/>
                  </a:cubicBezTo>
                  <a:cubicBezTo>
                    <a:pt x="2381908" y="1187744"/>
                    <a:pt x="2437550" y="1181323"/>
                    <a:pt x="2493192" y="1166343"/>
                  </a:cubicBezTo>
                  <a:lnTo>
                    <a:pt x="2493192" y="1956032"/>
                  </a:lnTo>
                  <a:cubicBezTo>
                    <a:pt x="2388328" y="1983853"/>
                    <a:pt x="2283464" y="2011674"/>
                    <a:pt x="2176460" y="2041635"/>
                  </a:cubicBezTo>
                  <a:cubicBezTo>
                    <a:pt x="2161479" y="2045915"/>
                    <a:pt x="2148639" y="2056615"/>
                    <a:pt x="2140079" y="2071596"/>
                  </a:cubicBezTo>
                  <a:lnTo>
                    <a:pt x="85603" y="2071596"/>
                  </a:lnTo>
                  <a:cubicBezTo>
                    <a:pt x="70623" y="2071596"/>
                    <a:pt x="55642" y="2084437"/>
                    <a:pt x="55642" y="2101557"/>
                  </a:cubicBezTo>
                  <a:cubicBezTo>
                    <a:pt x="55642" y="2118678"/>
                    <a:pt x="68483" y="2131518"/>
                    <a:pt x="85603" y="2131518"/>
                  </a:cubicBezTo>
                  <a:lnTo>
                    <a:pt x="130545" y="2131518"/>
                  </a:lnTo>
                  <a:lnTo>
                    <a:pt x="130545" y="2311285"/>
                  </a:lnTo>
                  <a:lnTo>
                    <a:pt x="59922" y="2311285"/>
                  </a:lnTo>
                  <a:cubicBezTo>
                    <a:pt x="25681" y="2311285"/>
                    <a:pt x="0" y="2339106"/>
                    <a:pt x="0" y="2371207"/>
                  </a:cubicBezTo>
                  <a:lnTo>
                    <a:pt x="0" y="3128795"/>
                  </a:lnTo>
                  <a:cubicBezTo>
                    <a:pt x="0" y="3163036"/>
                    <a:pt x="27821" y="3188717"/>
                    <a:pt x="59922" y="3188717"/>
                  </a:cubicBezTo>
                  <a:lnTo>
                    <a:pt x="5596306" y="3188717"/>
                  </a:lnTo>
                  <a:cubicBezTo>
                    <a:pt x="5615566" y="3188717"/>
                    <a:pt x="5632687" y="3180157"/>
                    <a:pt x="5643388" y="3165176"/>
                  </a:cubicBezTo>
                  <a:lnTo>
                    <a:pt x="6244749" y="2405448"/>
                  </a:lnTo>
                  <a:cubicBezTo>
                    <a:pt x="6244749" y="2405448"/>
                    <a:pt x="6244749" y="2405448"/>
                    <a:pt x="6244749" y="2403308"/>
                  </a:cubicBezTo>
                  <a:cubicBezTo>
                    <a:pt x="6244749" y="2403308"/>
                    <a:pt x="6244749" y="2403308"/>
                    <a:pt x="6244749" y="2403308"/>
                  </a:cubicBezTo>
                  <a:lnTo>
                    <a:pt x="6858952" y="1583658"/>
                  </a:lnTo>
                  <a:cubicBezTo>
                    <a:pt x="6871792" y="1566537"/>
                    <a:pt x="6876072" y="1542997"/>
                    <a:pt x="6865372" y="1523736"/>
                  </a:cubicBezTo>
                  <a:close/>
                  <a:moveTo>
                    <a:pt x="3565371" y="468677"/>
                  </a:moveTo>
                  <a:lnTo>
                    <a:pt x="3946305" y="468677"/>
                  </a:lnTo>
                  <a:lnTo>
                    <a:pt x="3946305" y="815370"/>
                  </a:lnTo>
                  <a:lnTo>
                    <a:pt x="3225098" y="815370"/>
                  </a:lnTo>
                  <a:lnTo>
                    <a:pt x="3565371" y="468677"/>
                  </a:lnTo>
                  <a:close/>
                  <a:moveTo>
                    <a:pt x="5435800" y="1224125"/>
                  </a:moveTo>
                  <a:lnTo>
                    <a:pt x="5782493" y="1224125"/>
                  </a:lnTo>
                  <a:lnTo>
                    <a:pt x="5782493" y="1483075"/>
                  </a:lnTo>
                  <a:cubicBezTo>
                    <a:pt x="5673348" y="1487355"/>
                    <a:pt x="5557784" y="1491635"/>
                    <a:pt x="5435800" y="1500195"/>
                  </a:cubicBezTo>
                  <a:lnTo>
                    <a:pt x="5435800" y="1224125"/>
                  </a:lnTo>
                  <a:close/>
                  <a:moveTo>
                    <a:pt x="4872959" y="1219845"/>
                  </a:moveTo>
                  <a:lnTo>
                    <a:pt x="4939302" y="1393191"/>
                  </a:lnTo>
                  <a:lnTo>
                    <a:pt x="4693192" y="1393191"/>
                  </a:lnTo>
                  <a:lnTo>
                    <a:pt x="4693192" y="1219845"/>
                  </a:lnTo>
                  <a:lnTo>
                    <a:pt x="4872959" y="1219845"/>
                  </a:lnTo>
                  <a:close/>
                  <a:moveTo>
                    <a:pt x="1840468" y="134825"/>
                  </a:moveTo>
                  <a:cubicBezTo>
                    <a:pt x="1840468" y="92023"/>
                    <a:pt x="1874709" y="57782"/>
                    <a:pt x="1917510" y="57782"/>
                  </a:cubicBezTo>
                  <a:cubicBezTo>
                    <a:pt x="1960312" y="57782"/>
                    <a:pt x="1994553" y="92023"/>
                    <a:pt x="1994553" y="134825"/>
                  </a:cubicBezTo>
                  <a:cubicBezTo>
                    <a:pt x="1994553" y="149806"/>
                    <a:pt x="1990273" y="162646"/>
                    <a:pt x="1983853" y="175486"/>
                  </a:cubicBezTo>
                  <a:cubicBezTo>
                    <a:pt x="1975293" y="175486"/>
                    <a:pt x="1966732" y="177627"/>
                    <a:pt x="1960312" y="184047"/>
                  </a:cubicBezTo>
                  <a:cubicBezTo>
                    <a:pt x="1953892" y="190467"/>
                    <a:pt x="1951752" y="196887"/>
                    <a:pt x="1951752" y="205448"/>
                  </a:cubicBezTo>
                  <a:cubicBezTo>
                    <a:pt x="1941051" y="209728"/>
                    <a:pt x="1930351" y="214008"/>
                    <a:pt x="1917510" y="214008"/>
                  </a:cubicBezTo>
                  <a:cubicBezTo>
                    <a:pt x="1874709" y="211868"/>
                    <a:pt x="1840468" y="177627"/>
                    <a:pt x="1840468" y="134825"/>
                  </a:cubicBezTo>
                  <a:close/>
                  <a:moveTo>
                    <a:pt x="2043775" y="271790"/>
                  </a:moveTo>
                  <a:lnTo>
                    <a:pt x="2326265" y="428016"/>
                  </a:lnTo>
                  <a:lnTo>
                    <a:pt x="2182880" y="560701"/>
                  </a:lnTo>
                  <a:lnTo>
                    <a:pt x="2043775" y="271790"/>
                  </a:lnTo>
                  <a:close/>
                  <a:moveTo>
                    <a:pt x="1960312" y="928794"/>
                  </a:moveTo>
                  <a:lnTo>
                    <a:pt x="2771402" y="184047"/>
                  </a:lnTo>
                  <a:cubicBezTo>
                    <a:pt x="2910507" y="374514"/>
                    <a:pt x="2912647" y="631323"/>
                    <a:pt x="2782102" y="823930"/>
                  </a:cubicBezTo>
                  <a:cubicBezTo>
                    <a:pt x="2771402" y="832491"/>
                    <a:pt x="2760701" y="843191"/>
                    <a:pt x="2758561" y="858171"/>
                  </a:cubicBezTo>
                  <a:cubicBezTo>
                    <a:pt x="2741441" y="879572"/>
                    <a:pt x="2722180" y="900973"/>
                    <a:pt x="2700779" y="922374"/>
                  </a:cubicBezTo>
                  <a:cubicBezTo>
                    <a:pt x="2653697" y="965175"/>
                    <a:pt x="2600196" y="999417"/>
                    <a:pt x="2544553" y="1022958"/>
                  </a:cubicBezTo>
                  <a:cubicBezTo>
                    <a:pt x="2535993" y="1025098"/>
                    <a:pt x="2525293" y="1027238"/>
                    <a:pt x="2518872" y="1033658"/>
                  </a:cubicBezTo>
                  <a:cubicBezTo>
                    <a:pt x="2332686" y="1102141"/>
                    <a:pt x="2116538" y="1065759"/>
                    <a:pt x="1960312" y="928794"/>
                  </a:cubicBezTo>
                  <a:close/>
                  <a:moveTo>
                    <a:pt x="2617316" y="1121401"/>
                  </a:moveTo>
                  <a:cubicBezTo>
                    <a:pt x="2675098" y="1093580"/>
                    <a:pt x="2730740" y="1057199"/>
                    <a:pt x="2782102" y="1010117"/>
                  </a:cubicBezTo>
                  <a:cubicBezTo>
                    <a:pt x="2807783" y="986576"/>
                    <a:pt x="2831324" y="960895"/>
                    <a:pt x="2852725" y="935214"/>
                  </a:cubicBezTo>
                  <a:lnTo>
                    <a:pt x="5035605" y="935214"/>
                  </a:lnTo>
                  <a:lnTo>
                    <a:pt x="4877239" y="1155642"/>
                  </a:lnTo>
                  <a:cubicBezTo>
                    <a:pt x="4875099" y="1157783"/>
                    <a:pt x="4875099" y="1159923"/>
                    <a:pt x="4872959" y="1162063"/>
                  </a:cubicBezTo>
                  <a:lnTo>
                    <a:pt x="4663231" y="1162063"/>
                  </a:lnTo>
                  <a:cubicBezTo>
                    <a:pt x="4648251" y="1162063"/>
                    <a:pt x="4633270" y="1174903"/>
                    <a:pt x="4633270" y="1192024"/>
                  </a:cubicBezTo>
                  <a:lnTo>
                    <a:pt x="4633270" y="1423152"/>
                  </a:lnTo>
                  <a:cubicBezTo>
                    <a:pt x="4633270" y="1440273"/>
                    <a:pt x="4646111" y="1453113"/>
                    <a:pt x="4663231" y="1453113"/>
                  </a:cubicBezTo>
                  <a:lnTo>
                    <a:pt x="4960702" y="1453113"/>
                  </a:lnTo>
                  <a:lnTo>
                    <a:pt x="4990663" y="1534436"/>
                  </a:lnTo>
                  <a:cubicBezTo>
                    <a:pt x="4310118" y="1592219"/>
                    <a:pt x="3490468" y="1707783"/>
                    <a:pt x="2617316" y="1928211"/>
                  </a:cubicBezTo>
                  <a:lnTo>
                    <a:pt x="2617316" y="1121401"/>
                  </a:lnTo>
                  <a:close/>
                  <a:moveTo>
                    <a:pt x="1902530" y="2302725"/>
                  </a:moveTo>
                  <a:lnTo>
                    <a:pt x="1902530" y="2129378"/>
                  </a:lnTo>
                  <a:lnTo>
                    <a:pt x="2133658" y="2129378"/>
                  </a:lnTo>
                  <a:lnTo>
                    <a:pt x="2133658" y="2302725"/>
                  </a:lnTo>
                  <a:lnTo>
                    <a:pt x="1902530" y="2302725"/>
                  </a:lnTo>
                  <a:close/>
                  <a:moveTo>
                    <a:pt x="530739" y="2309145"/>
                  </a:moveTo>
                  <a:lnTo>
                    <a:pt x="530739" y="2131518"/>
                  </a:lnTo>
                  <a:lnTo>
                    <a:pt x="815370" y="2131518"/>
                  </a:lnTo>
                  <a:lnTo>
                    <a:pt x="815370" y="2309145"/>
                  </a:lnTo>
                  <a:lnTo>
                    <a:pt x="530739" y="2309145"/>
                  </a:lnTo>
                  <a:close/>
                  <a:moveTo>
                    <a:pt x="873152" y="2129378"/>
                  </a:moveTo>
                  <a:lnTo>
                    <a:pt x="1157783" y="2129378"/>
                  </a:lnTo>
                  <a:lnTo>
                    <a:pt x="1157783" y="2304865"/>
                  </a:lnTo>
                  <a:lnTo>
                    <a:pt x="873152" y="2307005"/>
                  </a:lnTo>
                  <a:lnTo>
                    <a:pt x="873152" y="2129378"/>
                  </a:lnTo>
                  <a:close/>
                  <a:moveTo>
                    <a:pt x="1215565" y="2129378"/>
                  </a:moveTo>
                  <a:lnTo>
                    <a:pt x="1500195" y="2129378"/>
                  </a:lnTo>
                  <a:lnTo>
                    <a:pt x="1500195" y="2304865"/>
                  </a:lnTo>
                  <a:lnTo>
                    <a:pt x="1215565" y="2307005"/>
                  </a:lnTo>
                  <a:lnTo>
                    <a:pt x="1215565" y="2129378"/>
                  </a:lnTo>
                  <a:close/>
                  <a:moveTo>
                    <a:pt x="1560117" y="2129378"/>
                  </a:moveTo>
                  <a:lnTo>
                    <a:pt x="1844748" y="2129378"/>
                  </a:lnTo>
                  <a:lnTo>
                    <a:pt x="1844748" y="2302725"/>
                  </a:lnTo>
                  <a:lnTo>
                    <a:pt x="1560117" y="2304865"/>
                  </a:lnTo>
                  <a:lnTo>
                    <a:pt x="1560117" y="2129378"/>
                  </a:lnTo>
                  <a:close/>
                  <a:moveTo>
                    <a:pt x="188327" y="2129378"/>
                  </a:moveTo>
                  <a:lnTo>
                    <a:pt x="472957" y="2129378"/>
                  </a:lnTo>
                  <a:lnTo>
                    <a:pt x="472957" y="2309145"/>
                  </a:lnTo>
                  <a:lnTo>
                    <a:pt x="188327" y="2311285"/>
                  </a:lnTo>
                  <a:lnTo>
                    <a:pt x="188327" y="2129378"/>
                  </a:lnTo>
                  <a:close/>
                  <a:moveTo>
                    <a:pt x="5568485" y="3066733"/>
                  </a:moveTo>
                  <a:lnTo>
                    <a:pt x="119844" y="3066733"/>
                  </a:lnTo>
                  <a:lnTo>
                    <a:pt x="119844" y="2428989"/>
                  </a:lnTo>
                  <a:lnTo>
                    <a:pt x="2189301" y="2420429"/>
                  </a:lnTo>
                  <a:cubicBezTo>
                    <a:pt x="3109534" y="2503892"/>
                    <a:pt x="3867122" y="2531713"/>
                    <a:pt x="4466344" y="2531713"/>
                  </a:cubicBezTo>
                  <a:cubicBezTo>
                    <a:pt x="5290274" y="2531713"/>
                    <a:pt x="5816733" y="2480351"/>
                    <a:pt x="6056422" y="2448250"/>
                  </a:cubicBezTo>
                  <a:lnTo>
                    <a:pt x="5568485" y="3066733"/>
                  </a:lnTo>
                  <a:close/>
                  <a:moveTo>
                    <a:pt x="6165567" y="2313425"/>
                  </a:moveTo>
                  <a:cubicBezTo>
                    <a:pt x="5983660" y="2343386"/>
                    <a:pt x="4712453" y="2527433"/>
                    <a:pt x="2253503" y="2307005"/>
                  </a:cubicBezTo>
                  <a:lnTo>
                    <a:pt x="2253503" y="2146499"/>
                  </a:lnTo>
                  <a:cubicBezTo>
                    <a:pt x="2351946" y="2118678"/>
                    <a:pt x="2452530" y="2090857"/>
                    <a:pt x="2550974" y="2065176"/>
                  </a:cubicBezTo>
                  <a:cubicBezTo>
                    <a:pt x="2553114" y="2065176"/>
                    <a:pt x="2555254" y="2065176"/>
                    <a:pt x="2555254" y="2065176"/>
                  </a:cubicBezTo>
                  <a:cubicBezTo>
                    <a:pt x="2568094" y="2065176"/>
                    <a:pt x="2580935" y="2060896"/>
                    <a:pt x="2589495" y="2054475"/>
                  </a:cubicBezTo>
                  <a:cubicBezTo>
                    <a:pt x="4549807" y="1555837"/>
                    <a:pt x="6253310" y="1583658"/>
                    <a:pt x="6694166" y="1602919"/>
                  </a:cubicBezTo>
                  <a:lnTo>
                    <a:pt x="6165567" y="2313425"/>
                  </a:lnTo>
                  <a:close/>
                </a:path>
              </a:pathLst>
            </a:custGeom>
            <a:solidFill>
              <a:srgbClr val="E0735C"/>
            </a:solidFill>
            <a:ln w="21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CustomShape 24">
              <a:extLst>
                <a:ext uri="{FF2B5EF4-FFF2-40B4-BE49-F238E27FC236}">
                  <a16:creationId xmlns:a16="http://schemas.microsoft.com/office/drawing/2014/main" id="{157E9DC1-C8E6-4B57-BFA7-3407A39658B4}"/>
                </a:ext>
              </a:extLst>
            </p:cNvPr>
            <p:cNvSpPr/>
            <p:nvPr/>
          </p:nvSpPr>
          <p:spPr>
            <a:xfrm>
              <a:off x="4196526" y="2398022"/>
              <a:ext cx="32265" cy="13292"/>
            </a:xfrm>
            <a:custGeom>
              <a:avLst/>
              <a:gdLst/>
              <a:ahLst/>
              <a:cxnLst/>
              <a:rect l="l" t="t" r="r" b="b"/>
              <a:pathLst>
                <a:path w="278210" h="107003">
                  <a:moveTo>
                    <a:pt x="218288" y="0"/>
                  </a:moveTo>
                  <a:lnTo>
                    <a:pt x="59923" y="0"/>
                  </a:lnTo>
                  <a:cubicBezTo>
                    <a:pt x="25681" y="0"/>
                    <a:pt x="0" y="27821"/>
                    <a:pt x="0" y="59922"/>
                  </a:cubicBezTo>
                  <a:cubicBezTo>
                    <a:pt x="0" y="92023"/>
                    <a:pt x="27821" y="119844"/>
                    <a:pt x="59923" y="119844"/>
                  </a:cubicBezTo>
                  <a:lnTo>
                    <a:pt x="218288" y="119844"/>
                  </a:lnTo>
                  <a:cubicBezTo>
                    <a:pt x="252530" y="119844"/>
                    <a:pt x="278210" y="92023"/>
                    <a:pt x="278210" y="59922"/>
                  </a:cubicBezTo>
                  <a:cubicBezTo>
                    <a:pt x="278210" y="27821"/>
                    <a:pt x="250389" y="0"/>
                    <a:pt x="218288" y="0"/>
                  </a:cubicBezTo>
                  <a:close/>
                </a:path>
              </a:pathLst>
            </a:custGeom>
            <a:solidFill>
              <a:srgbClr val="E0735C"/>
            </a:solidFill>
            <a:ln w="21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3" name="Groupe 37">
            <a:extLst>
              <a:ext uri="{FF2B5EF4-FFF2-40B4-BE49-F238E27FC236}">
                <a16:creationId xmlns:a16="http://schemas.microsoft.com/office/drawing/2014/main" id="{2A1A15E0-49FD-4964-9D44-70B63F0F62DF}"/>
              </a:ext>
            </a:extLst>
          </p:cNvPr>
          <p:cNvGrpSpPr>
            <a:grpSpLocks/>
          </p:cNvGrpSpPr>
          <p:nvPr/>
        </p:nvGrpSpPr>
        <p:grpSpPr bwMode="auto">
          <a:xfrm>
            <a:off x="4294239" y="2650497"/>
            <a:ext cx="1673112" cy="1670482"/>
            <a:chOff x="240480" y="3751947"/>
            <a:chExt cx="2414256" cy="2411298"/>
          </a:xfrm>
        </p:grpSpPr>
        <p:pic>
          <p:nvPicPr>
            <p:cNvPr id="64" name="Image 65">
              <a:extLst>
                <a:ext uri="{FF2B5EF4-FFF2-40B4-BE49-F238E27FC236}">
                  <a16:creationId xmlns:a16="http://schemas.microsoft.com/office/drawing/2014/main" id="{07A9753E-49D8-4D9B-893C-F6F0F14A7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480" y="3751947"/>
              <a:ext cx="2411273" cy="2411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CustomShape 27">
              <a:extLst>
                <a:ext uri="{FF2B5EF4-FFF2-40B4-BE49-F238E27FC236}">
                  <a16:creationId xmlns:a16="http://schemas.microsoft.com/office/drawing/2014/main" id="{E3CD9226-7944-48A3-84BD-7B1D5D15E2E3}"/>
                </a:ext>
              </a:extLst>
            </p:cNvPr>
            <p:cNvSpPr/>
            <p:nvPr/>
          </p:nvSpPr>
          <p:spPr>
            <a:xfrm rot="5573400">
              <a:off x="1195015" y="4179350"/>
              <a:ext cx="909459" cy="1174861"/>
            </a:xfrm>
            <a:prstGeom prst="triangle">
              <a:avLst>
                <a:gd name="adj" fmla="val 77670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6" name="CustomShape 28">
              <a:extLst>
                <a:ext uri="{FF2B5EF4-FFF2-40B4-BE49-F238E27FC236}">
                  <a16:creationId xmlns:a16="http://schemas.microsoft.com/office/drawing/2014/main" id="{F5FBE506-35C3-4B80-AA47-D12D4022232A}"/>
                </a:ext>
              </a:extLst>
            </p:cNvPr>
            <p:cNvSpPr/>
            <p:nvPr/>
          </p:nvSpPr>
          <p:spPr>
            <a:xfrm>
              <a:off x="242379" y="5284165"/>
              <a:ext cx="2412357" cy="63605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spc="-1" dirty="0">
                  <a:solidFill>
                    <a:srgbClr val="F4F4F4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  <a:uFill>
                    <a:solidFill>
                      <a:srgbClr val="FFFFFF"/>
                    </a:solidFill>
                  </a:uFill>
                </a:rPr>
                <a:t>ARCHITECTURE</a:t>
              </a:r>
              <a:endParaRPr lang="fr-FR" sz="1200" b="1" spc="-1" dirty="0">
                <a:solidFill>
                  <a:srgbClr val="000000"/>
                </a:solidFill>
                <a:effectLst>
                  <a:outerShdw blurRad="88900" dist="38100" dir="2700000" algn="tl" rotWithShape="0">
                    <a:prstClr val="black"/>
                  </a:outerShdw>
                </a:effectLst>
                <a:uFill>
                  <a:solidFill>
                    <a:srgbClr val="FFFFFF"/>
                  </a:solidFill>
                </a:u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spc="-1" dirty="0">
                  <a:solidFill>
                    <a:srgbClr val="F4F4F4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  <a:uFill>
                    <a:solidFill>
                      <a:srgbClr val="FFFFFF"/>
                    </a:solidFill>
                  </a:uFill>
                </a:rPr>
                <a:t>DE VÉHICULES</a:t>
              </a:r>
              <a:endParaRPr lang="fr-FR" sz="1200" b="1" spc="-1" dirty="0">
                <a:solidFill>
                  <a:srgbClr val="000000"/>
                </a:solidFill>
                <a:effectLst>
                  <a:outerShdw blurRad="88900" dist="38100" dir="2700000" algn="tl" rotWithShape="0">
                    <a:prstClr val="black"/>
                  </a:outerShdw>
                </a:effectLst>
                <a:uFill>
                  <a:solidFill>
                    <a:srgbClr val="FFFFFF"/>
                  </a:solidFill>
                </a:uFill>
              </a:endParaRPr>
            </a:p>
          </p:txBody>
        </p:sp>
        <p:sp>
          <p:nvSpPr>
            <p:cNvPr id="67" name="CustomShape 34">
              <a:extLst>
                <a:ext uri="{FF2B5EF4-FFF2-40B4-BE49-F238E27FC236}">
                  <a16:creationId xmlns:a16="http://schemas.microsoft.com/office/drawing/2014/main" id="{638496E6-0635-4C77-AD42-9E194D6F4A99}"/>
                </a:ext>
              </a:extLst>
            </p:cNvPr>
            <p:cNvSpPr/>
            <p:nvPr/>
          </p:nvSpPr>
          <p:spPr>
            <a:xfrm>
              <a:off x="1142031" y="4775324"/>
              <a:ext cx="702260" cy="258218"/>
            </a:xfrm>
            <a:custGeom>
              <a:avLst/>
              <a:gdLst/>
              <a:ahLst/>
              <a:cxnLst/>
              <a:rect l="l" t="t" r="r" b="b"/>
              <a:pathLst>
                <a:path w="9001125" h="3314700">
                  <a:moveTo>
                    <a:pt x="9003030" y="1574483"/>
                  </a:moveTo>
                  <a:cubicBezTo>
                    <a:pt x="8999220" y="1560195"/>
                    <a:pt x="8910638" y="1218248"/>
                    <a:pt x="8545830" y="1128713"/>
                  </a:cubicBezTo>
                  <a:cubicBezTo>
                    <a:pt x="8236268" y="1051560"/>
                    <a:pt x="7491413" y="983933"/>
                    <a:pt x="6864668" y="992505"/>
                  </a:cubicBezTo>
                  <a:lnTo>
                    <a:pt x="6601778" y="992505"/>
                  </a:lnTo>
                  <a:lnTo>
                    <a:pt x="5147310" y="15240"/>
                  </a:lnTo>
                  <a:cubicBezTo>
                    <a:pt x="5132070" y="5715"/>
                    <a:pt x="5113973" y="0"/>
                    <a:pt x="5095875" y="0"/>
                  </a:cubicBezTo>
                  <a:lnTo>
                    <a:pt x="2403158" y="953"/>
                  </a:lnTo>
                  <a:cubicBezTo>
                    <a:pt x="2390775" y="953"/>
                    <a:pt x="2379345" y="2858"/>
                    <a:pt x="2367915" y="7620"/>
                  </a:cubicBezTo>
                  <a:lnTo>
                    <a:pt x="843915" y="638175"/>
                  </a:lnTo>
                  <a:lnTo>
                    <a:pt x="92393" y="638175"/>
                  </a:lnTo>
                  <a:cubicBezTo>
                    <a:pt x="40958" y="638175"/>
                    <a:pt x="0" y="679133"/>
                    <a:pt x="0" y="730568"/>
                  </a:cubicBezTo>
                  <a:lnTo>
                    <a:pt x="0" y="2006918"/>
                  </a:lnTo>
                  <a:cubicBezTo>
                    <a:pt x="0" y="2038350"/>
                    <a:pt x="16193" y="2066925"/>
                    <a:pt x="41910" y="2084070"/>
                  </a:cubicBezTo>
                  <a:lnTo>
                    <a:pt x="599123" y="2449830"/>
                  </a:lnTo>
                  <a:cubicBezTo>
                    <a:pt x="610553" y="2457450"/>
                    <a:pt x="623888" y="2462213"/>
                    <a:pt x="637223" y="2464118"/>
                  </a:cubicBezTo>
                  <a:lnTo>
                    <a:pt x="1140143" y="2532698"/>
                  </a:lnTo>
                  <a:cubicBezTo>
                    <a:pt x="1172528" y="2726055"/>
                    <a:pt x="1262063" y="2904173"/>
                    <a:pt x="1403033" y="3045143"/>
                  </a:cubicBezTo>
                  <a:cubicBezTo>
                    <a:pt x="1583055" y="3224213"/>
                    <a:pt x="1821180" y="3323273"/>
                    <a:pt x="2074545" y="3323273"/>
                  </a:cubicBezTo>
                  <a:cubicBezTo>
                    <a:pt x="2074545" y="3323273"/>
                    <a:pt x="2074545" y="3323273"/>
                    <a:pt x="2075498" y="3323273"/>
                  </a:cubicBezTo>
                  <a:cubicBezTo>
                    <a:pt x="2458403" y="3323273"/>
                    <a:pt x="2787015" y="3094673"/>
                    <a:pt x="2937510" y="2767013"/>
                  </a:cubicBezTo>
                  <a:lnTo>
                    <a:pt x="6803708" y="2765108"/>
                  </a:lnTo>
                  <a:cubicBezTo>
                    <a:pt x="6850380" y="2867025"/>
                    <a:pt x="6912293" y="2961323"/>
                    <a:pt x="6994208" y="3042285"/>
                  </a:cubicBezTo>
                  <a:cubicBezTo>
                    <a:pt x="7174230" y="3221355"/>
                    <a:pt x="7412355" y="3320415"/>
                    <a:pt x="7665720" y="3320415"/>
                  </a:cubicBezTo>
                  <a:cubicBezTo>
                    <a:pt x="7665720" y="3320415"/>
                    <a:pt x="7665720" y="3320415"/>
                    <a:pt x="7666673" y="3320415"/>
                  </a:cubicBezTo>
                  <a:cubicBezTo>
                    <a:pt x="7920990" y="3320415"/>
                    <a:pt x="8159115" y="3221355"/>
                    <a:pt x="8338185" y="3042285"/>
                  </a:cubicBezTo>
                  <a:cubicBezTo>
                    <a:pt x="8455343" y="2925128"/>
                    <a:pt x="8533448" y="2781300"/>
                    <a:pt x="8577262" y="2626043"/>
                  </a:cubicBezTo>
                  <a:lnTo>
                    <a:pt x="8914448" y="2626043"/>
                  </a:lnTo>
                  <a:cubicBezTo>
                    <a:pt x="8939212" y="2626043"/>
                    <a:pt x="8962073" y="2616518"/>
                    <a:pt x="8979218" y="2599373"/>
                  </a:cubicBezTo>
                  <a:cubicBezTo>
                    <a:pt x="8996362" y="2582228"/>
                    <a:pt x="9005888" y="2558415"/>
                    <a:pt x="9005888" y="2534603"/>
                  </a:cubicBezTo>
                  <a:lnTo>
                    <a:pt x="9003030" y="1574483"/>
                  </a:lnTo>
                  <a:close/>
                  <a:moveTo>
                    <a:pt x="6272213" y="992505"/>
                  </a:moveTo>
                  <a:lnTo>
                    <a:pt x="3541395" y="993458"/>
                  </a:lnTo>
                  <a:lnTo>
                    <a:pt x="3541395" y="993458"/>
                  </a:lnTo>
                  <a:lnTo>
                    <a:pt x="3236595" y="993458"/>
                  </a:lnTo>
                  <a:lnTo>
                    <a:pt x="3102293" y="681038"/>
                  </a:lnTo>
                  <a:lnTo>
                    <a:pt x="3509010" y="184785"/>
                  </a:lnTo>
                  <a:lnTo>
                    <a:pt x="5068253" y="184785"/>
                  </a:lnTo>
                  <a:lnTo>
                    <a:pt x="6272213" y="992505"/>
                  </a:lnTo>
                  <a:close/>
                  <a:moveTo>
                    <a:pt x="2074545" y="3137535"/>
                  </a:moveTo>
                  <a:cubicBezTo>
                    <a:pt x="2074545" y="3137535"/>
                    <a:pt x="2074545" y="3137535"/>
                    <a:pt x="2074545" y="3137535"/>
                  </a:cubicBezTo>
                  <a:cubicBezTo>
                    <a:pt x="1869758" y="3137535"/>
                    <a:pt x="1677353" y="3057525"/>
                    <a:pt x="1532573" y="2913698"/>
                  </a:cubicBezTo>
                  <a:cubicBezTo>
                    <a:pt x="1387793" y="2768918"/>
                    <a:pt x="1307783" y="2576513"/>
                    <a:pt x="1307783" y="2371725"/>
                  </a:cubicBezTo>
                  <a:cubicBezTo>
                    <a:pt x="1307783" y="2166938"/>
                    <a:pt x="1386840" y="1974533"/>
                    <a:pt x="1531620" y="1829753"/>
                  </a:cubicBezTo>
                  <a:cubicBezTo>
                    <a:pt x="1676400" y="1684973"/>
                    <a:pt x="1868805" y="1604963"/>
                    <a:pt x="2073593" y="1604963"/>
                  </a:cubicBezTo>
                  <a:cubicBezTo>
                    <a:pt x="2073593" y="1604963"/>
                    <a:pt x="2073593" y="1604963"/>
                    <a:pt x="2074545" y="1604963"/>
                  </a:cubicBezTo>
                  <a:cubicBezTo>
                    <a:pt x="2496503" y="1604963"/>
                    <a:pt x="2840355" y="1948815"/>
                    <a:pt x="2841308" y="2370773"/>
                  </a:cubicBezTo>
                  <a:cubicBezTo>
                    <a:pt x="2841308" y="2793683"/>
                    <a:pt x="2497455" y="3137535"/>
                    <a:pt x="2074545" y="3137535"/>
                  </a:cubicBezTo>
                  <a:close/>
                  <a:moveTo>
                    <a:pt x="8207693" y="2910840"/>
                  </a:moveTo>
                  <a:cubicBezTo>
                    <a:pt x="8062913" y="3055620"/>
                    <a:pt x="7870508" y="3135630"/>
                    <a:pt x="7665720" y="3135630"/>
                  </a:cubicBezTo>
                  <a:cubicBezTo>
                    <a:pt x="7665720" y="3135630"/>
                    <a:pt x="7665720" y="3135630"/>
                    <a:pt x="7664768" y="3135630"/>
                  </a:cubicBezTo>
                  <a:cubicBezTo>
                    <a:pt x="7459980" y="3135630"/>
                    <a:pt x="7267575" y="3055620"/>
                    <a:pt x="7122795" y="2910840"/>
                  </a:cubicBezTo>
                  <a:cubicBezTo>
                    <a:pt x="6978015" y="2766060"/>
                    <a:pt x="6898005" y="2573655"/>
                    <a:pt x="6898005" y="2368868"/>
                  </a:cubicBezTo>
                  <a:cubicBezTo>
                    <a:pt x="6898005" y="1945958"/>
                    <a:pt x="7241858" y="1602105"/>
                    <a:pt x="7663815" y="1602105"/>
                  </a:cubicBezTo>
                  <a:cubicBezTo>
                    <a:pt x="8086725" y="1602105"/>
                    <a:pt x="8430577" y="1945958"/>
                    <a:pt x="8430577" y="2368868"/>
                  </a:cubicBezTo>
                  <a:cubicBezTo>
                    <a:pt x="8432482" y="2573655"/>
                    <a:pt x="8352473" y="2766060"/>
                    <a:pt x="8207693" y="2910840"/>
                  </a:cubicBezTo>
                  <a:close/>
                  <a:moveTo>
                    <a:pt x="8609648" y="2441258"/>
                  </a:moveTo>
                  <a:cubicBezTo>
                    <a:pt x="8611552" y="2417445"/>
                    <a:pt x="8616315" y="2393633"/>
                    <a:pt x="8616315" y="2368868"/>
                  </a:cubicBezTo>
                  <a:cubicBezTo>
                    <a:pt x="8616315" y="1844993"/>
                    <a:pt x="8189595" y="1418273"/>
                    <a:pt x="7665720" y="1418273"/>
                  </a:cubicBezTo>
                  <a:cubicBezTo>
                    <a:pt x="7263765" y="1418273"/>
                    <a:pt x="6921818" y="1669733"/>
                    <a:pt x="6782753" y="2022158"/>
                  </a:cubicBezTo>
                  <a:lnTo>
                    <a:pt x="4427220" y="2023110"/>
                  </a:lnTo>
                  <a:lnTo>
                    <a:pt x="3987165" y="1567815"/>
                  </a:lnTo>
                  <a:cubicBezTo>
                    <a:pt x="3978593" y="1559243"/>
                    <a:pt x="3967163" y="1554480"/>
                    <a:pt x="3955733" y="1554480"/>
                  </a:cubicBezTo>
                  <a:lnTo>
                    <a:pt x="3329940" y="1554480"/>
                  </a:lnTo>
                  <a:cubicBezTo>
                    <a:pt x="3312795" y="1554480"/>
                    <a:pt x="3296603" y="1564958"/>
                    <a:pt x="3289935" y="1580198"/>
                  </a:cubicBezTo>
                  <a:cubicBezTo>
                    <a:pt x="3283268" y="1596390"/>
                    <a:pt x="3286125" y="1614488"/>
                    <a:pt x="3297555" y="1627823"/>
                  </a:cubicBezTo>
                  <a:lnTo>
                    <a:pt x="3715703" y="2096453"/>
                  </a:lnTo>
                  <a:cubicBezTo>
                    <a:pt x="3724275" y="2105978"/>
                    <a:pt x="3736658" y="2111693"/>
                    <a:pt x="3749040" y="2111693"/>
                  </a:cubicBezTo>
                  <a:lnTo>
                    <a:pt x="6757035" y="2110740"/>
                  </a:lnTo>
                  <a:cubicBezTo>
                    <a:pt x="6733223" y="2193608"/>
                    <a:pt x="6717030" y="2279333"/>
                    <a:pt x="6717030" y="2369820"/>
                  </a:cubicBezTo>
                  <a:cubicBezTo>
                    <a:pt x="6717030" y="2442210"/>
                    <a:pt x="6726555" y="2511743"/>
                    <a:pt x="6742748" y="2580323"/>
                  </a:cubicBezTo>
                  <a:lnTo>
                    <a:pt x="3000375" y="2582228"/>
                  </a:lnTo>
                  <a:cubicBezTo>
                    <a:pt x="3015615" y="2514600"/>
                    <a:pt x="3026093" y="2444115"/>
                    <a:pt x="3026093" y="2371725"/>
                  </a:cubicBezTo>
                  <a:cubicBezTo>
                    <a:pt x="3026093" y="1847850"/>
                    <a:pt x="2599373" y="1422083"/>
                    <a:pt x="2075498" y="1422083"/>
                  </a:cubicBezTo>
                  <a:cubicBezTo>
                    <a:pt x="2075498" y="1422083"/>
                    <a:pt x="2075498" y="1422083"/>
                    <a:pt x="2074545" y="1422083"/>
                  </a:cubicBezTo>
                  <a:cubicBezTo>
                    <a:pt x="1820228" y="1422083"/>
                    <a:pt x="1582103" y="1521143"/>
                    <a:pt x="1403033" y="1700213"/>
                  </a:cubicBezTo>
                  <a:cubicBezTo>
                    <a:pt x="1230630" y="1872615"/>
                    <a:pt x="1134428" y="2101215"/>
                    <a:pt x="1127760" y="2344103"/>
                  </a:cubicBezTo>
                  <a:lnTo>
                    <a:pt x="682943" y="2284095"/>
                  </a:lnTo>
                  <a:lnTo>
                    <a:pt x="184785" y="1956435"/>
                  </a:lnTo>
                  <a:lnTo>
                    <a:pt x="184785" y="822008"/>
                  </a:lnTo>
                  <a:lnTo>
                    <a:pt x="862965" y="822008"/>
                  </a:lnTo>
                  <a:cubicBezTo>
                    <a:pt x="875348" y="822008"/>
                    <a:pt x="886778" y="820103"/>
                    <a:pt x="898208" y="815340"/>
                  </a:cubicBezTo>
                  <a:lnTo>
                    <a:pt x="2423160" y="184785"/>
                  </a:lnTo>
                  <a:lnTo>
                    <a:pt x="3271838" y="184785"/>
                  </a:lnTo>
                  <a:lnTo>
                    <a:pt x="2924175" y="607695"/>
                  </a:lnTo>
                  <a:cubicBezTo>
                    <a:pt x="2902268" y="634365"/>
                    <a:pt x="2897505" y="670560"/>
                    <a:pt x="2910840" y="701993"/>
                  </a:cubicBezTo>
                  <a:lnTo>
                    <a:pt x="3091815" y="1122045"/>
                  </a:lnTo>
                  <a:cubicBezTo>
                    <a:pt x="3106103" y="1155383"/>
                    <a:pt x="3139440" y="1177290"/>
                    <a:pt x="3176588" y="1177290"/>
                  </a:cubicBezTo>
                  <a:lnTo>
                    <a:pt x="3541395" y="1177290"/>
                  </a:lnTo>
                  <a:cubicBezTo>
                    <a:pt x="3541395" y="1177290"/>
                    <a:pt x="3541395" y="1177290"/>
                    <a:pt x="3541395" y="1177290"/>
                  </a:cubicBezTo>
                  <a:lnTo>
                    <a:pt x="6864668" y="1176338"/>
                  </a:lnTo>
                  <a:cubicBezTo>
                    <a:pt x="6866573" y="1176338"/>
                    <a:pt x="6867525" y="1176338"/>
                    <a:pt x="6869430" y="1176338"/>
                  </a:cubicBezTo>
                  <a:cubicBezTo>
                    <a:pt x="7488555" y="1176338"/>
                    <a:pt x="8204835" y="1233488"/>
                    <a:pt x="8501062" y="1307783"/>
                  </a:cubicBezTo>
                  <a:cubicBezTo>
                    <a:pt x="8749665" y="1369695"/>
                    <a:pt x="8818245" y="1598295"/>
                    <a:pt x="8821102" y="1598295"/>
                  </a:cubicBezTo>
                  <a:cubicBezTo>
                    <a:pt x="8821102" y="1598295"/>
                    <a:pt x="8821102" y="1598295"/>
                    <a:pt x="8821102" y="1598295"/>
                  </a:cubicBezTo>
                  <a:lnTo>
                    <a:pt x="8821102" y="2442210"/>
                  </a:lnTo>
                  <a:lnTo>
                    <a:pt x="8609648" y="2442210"/>
                  </a:lnTo>
                  <a:close/>
                  <a:moveTo>
                    <a:pt x="4304348" y="2024063"/>
                  </a:moveTo>
                  <a:lnTo>
                    <a:pt x="3766185" y="2024063"/>
                  </a:lnTo>
                  <a:lnTo>
                    <a:pt x="3427095" y="1643063"/>
                  </a:lnTo>
                  <a:lnTo>
                    <a:pt x="3936683" y="1643063"/>
                  </a:lnTo>
                  <a:lnTo>
                    <a:pt x="4304348" y="2024063"/>
                  </a:lnTo>
                  <a:close/>
                </a:path>
              </a:pathLst>
            </a:custGeom>
            <a:solidFill>
              <a:srgbClr val="E0735C"/>
            </a:solidFill>
            <a:ln w="21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8" name="CustomShape 35">
              <a:extLst>
                <a:ext uri="{FF2B5EF4-FFF2-40B4-BE49-F238E27FC236}">
                  <a16:creationId xmlns:a16="http://schemas.microsoft.com/office/drawing/2014/main" id="{8F8ADE0E-5063-42C4-80A6-1153E783194D}"/>
                </a:ext>
              </a:extLst>
            </p:cNvPr>
            <p:cNvSpPr/>
            <p:nvPr/>
          </p:nvSpPr>
          <p:spPr>
            <a:xfrm>
              <a:off x="1278687" y="4932913"/>
              <a:ext cx="53144" cy="53162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346710" y="0"/>
                  </a:moveTo>
                  <a:cubicBezTo>
                    <a:pt x="155258" y="0"/>
                    <a:pt x="0" y="155258"/>
                    <a:pt x="0" y="346710"/>
                  </a:cubicBezTo>
                  <a:cubicBezTo>
                    <a:pt x="0" y="538163"/>
                    <a:pt x="155258" y="693420"/>
                    <a:pt x="346710" y="693420"/>
                  </a:cubicBezTo>
                  <a:cubicBezTo>
                    <a:pt x="538163" y="693420"/>
                    <a:pt x="693420" y="538163"/>
                    <a:pt x="693420" y="346710"/>
                  </a:cubicBezTo>
                  <a:cubicBezTo>
                    <a:pt x="693420" y="155258"/>
                    <a:pt x="537210" y="0"/>
                    <a:pt x="346710" y="0"/>
                  </a:cubicBezTo>
                  <a:close/>
                  <a:moveTo>
                    <a:pt x="346710" y="605790"/>
                  </a:moveTo>
                  <a:cubicBezTo>
                    <a:pt x="203835" y="605790"/>
                    <a:pt x="87630" y="489585"/>
                    <a:pt x="87630" y="347663"/>
                  </a:cubicBezTo>
                  <a:cubicBezTo>
                    <a:pt x="87630" y="204788"/>
                    <a:pt x="203835" y="88583"/>
                    <a:pt x="346710" y="88583"/>
                  </a:cubicBezTo>
                  <a:cubicBezTo>
                    <a:pt x="489585" y="88583"/>
                    <a:pt x="605790" y="204788"/>
                    <a:pt x="605790" y="347663"/>
                  </a:cubicBezTo>
                  <a:cubicBezTo>
                    <a:pt x="605790" y="490538"/>
                    <a:pt x="489585" y="605790"/>
                    <a:pt x="346710" y="605790"/>
                  </a:cubicBezTo>
                  <a:close/>
                </a:path>
              </a:pathLst>
            </a:custGeom>
            <a:solidFill>
              <a:srgbClr val="E0735C"/>
            </a:solidFill>
            <a:ln w="21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" name="CustomShape 36">
              <a:extLst>
                <a:ext uri="{FF2B5EF4-FFF2-40B4-BE49-F238E27FC236}">
                  <a16:creationId xmlns:a16="http://schemas.microsoft.com/office/drawing/2014/main" id="{0405CF9D-6319-4139-B5CE-28988739D894}"/>
                </a:ext>
              </a:extLst>
            </p:cNvPr>
            <p:cNvSpPr/>
            <p:nvPr/>
          </p:nvSpPr>
          <p:spPr>
            <a:xfrm>
              <a:off x="1715227" y="4932913"/>
              <a:ext cx="53144" cy="53162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101441" y="101561"/>
                  </a:moveTo>
                  <a:cubicBezTo>
                    <a:pt x="-33814" y="236816"/>
                    <a:pt x="-33814" y="456843"/>
                    <a:pt x="101441" y="592098"/>
                  </a:cubicBezTo>
                  <a:cubicBezTo>
                    <a:pt x="169069" y="659726"/>
                    <a:pt x="257652" y="693063"/>
                    <a:pt x="346234" y="693063"/>
                  </a:cubicBezTo>
                  <a:cubicBezTo>
                    <a:pt x="435769" y="693063"/>
                    <a:pt x="524352" y="658773"/>
                    <a:pt x="591979" y="591146"/>
                  </a:cubicBezTo>
                  <a:cubicBezTo>
                    <a:pt x="657702" y="525423"/>
                    <a:pt x="693896" y="438746"/>
                    <a:pt x="693896" y="346353"/>
                  </a:cubicBezTo>
                  <a:cubicBezTo>
                    <a:pt x="693896" y="253961"/>
                    <a:pt x="657702" y="166331"/>
                    <a:pt x="591979" y="100608"/>
                  </a:cubicBezTo>
                  <a:cubicBezTo>
                    <a:pt x="456724" y="-33694"/>
                    <a:pt x="236696" y="-33694"/>
                    <a:pt x="101441" y="101561"/>
                  </a:cubicBezTo>
                  <a:close/>
                  <a:moveTo>
                    <a:pt x="530066" y="529233"/>
                  </a:moveTo>
                  <a:cubicBezTo>
                    <a:pt x="429102" y="630198"/>
                    <a:pt x="265271" y="630198"/>
                    <a:pt x="164307" y="529233"/>
                  </a:cubicBezTo>
                  <a:cubicBezTo>
                    <a:pt x="63341" y="428268"/>
                    <a:pt x="63341" y="264438"/>
                    <a:pt x="164307" y="163473"/>
                  </a:cubicBezTo>
                  <a:cubicBezTo>
                    <a:pt x="214789" y="112991"/>
                    <a:pt x="280511" y="88226"/>
                    <a:pt x="347186" y="88226"/>
                  </a:cubicBezTo>
                  <a:cubicBezTo>
                    <a:pt x="413861" y="88226"/>
                    <a:pt x="479584" y="112991"/>
                    <a:pt x="530066" y="163473"/>
                  </a:cubicBezTo>
                  <a:cubicBezTo>
                    <a:pt x="579596" y="212051"/>
                    <a:pt x="606266" y="277773"/>
                    <a:pt x="606266" y="346353"/>
                  </a:cubicBezTo>
                  <a:cubicBezTo>
                    <a:pt x="605314" y="415886"/>
                    <a:pt x="578644" y="480656"/>
                    <a:pt x="530066" y="529233"/>
                  </a:cubicBezTo>
                  <a:close/>
                </a:path>
              </a:pathLst>
            </a:custGeom>
            <a:solidFill>
              <a:srgbClr val="E0735C"/>
            </a:solidFill>
            <a:ln w="21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4" name="Groupe 38">
            <a:extLst>
              <a:ext uri="{FF2B5EF4-FFF2-40B4-BE49-F238E27FC236}">
                <a16:creationId xmlns:a16="http://schemas.microsoft.com/office/drawing/2014/main" id="{C8CE8809-4353-4E08-8E10-5C8500D47726}"/>
              </a:ext>
            </a:extLst>
          </p:cNvPr>
          <p:cNvGrpSpPr>
            <a:grpSpLocks/>
          </p:cNvGrpSpPr>
          <p:nvPr/>
        </p:nvGrpSpPr>
        <p:grpSpPr bwMode="auto">
          <a:xfrm>
            <a:off x="6024157" y="2650496"/>
            <a:ext cx="1670482" cy="1670482"/>
            <a:chOff x="2744278" y="3751915"/>
            <a:chExt cx="2411279" cy="2411277"/>
          </a:xfrm>
        </p:grpSpPr>
        <p:pic>
          <p:nvPicPr>
            <p:cNvPr id="60" name="Image 66">
              <a:extLst>
                <a:ext uri="{FF2B5EF4-FFF2-40B4-BE49-F238E27FC236}">
                  <a16:creationId xmlns:a16="http://schemas.microsoft.com/office/drawing/2014/main" id="{5822F872-F74D-4ACC-B598-AAD796A2A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278" y="3751915"/>
              <a:ext cx="2411279" cy="2411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CustomShape 26">
              <a:extLst>
                <a:ext uri="{FF2B5EF4-FFF2-40B4-BE49-F238E27FC236}">
                  <a16:creationId xmlns:a16="http://schemas.microsoft.com/office/drawing/2014/main" id="{169D0AE1-35BB-43EE-804B-551D89A002B0}"/>
                </a:ext>
              </a:extLst>
            </p:cNvPr>
            <p:cNvSpPr/>
            <p:nvPr/>
          </p:nvSpPr>
          <p:spPr>
            <a:xfrm rot="15300000">
              <a:off x="3260710" y="4300622"/>
              <a:ext cx="909451" cy="1175262"/>
            </a:xfrm>
            <a:prstGeom prst="triangle">
              <a:avLst>
                <a:gd name="adj" fmla="val 6270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2" name="CustomShape 29">
              <a:extLst>
                <a:ext uri="{FF2B5EF4-FFF2-40B4-BE49-F238E27FC236}">
                  <a16:creationId xmlns:a16="http://schemas.microsoft.com/office/drawing/2014/main" id="{724CECFB-2C43-4909-8BF1-FCBA77FD0791}"/>
                </a:ext>
              </a:extLst>
            </p:cNvPr>
            <p:cNvSpPr/>
            <p:nvPr/>
          </p:nvSpPr>
          <p:spPr>
            <a:xfrm>
              <a:off x="2744278" y="5284120"/>
              <a:ext cx="2411279" cy="80312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spc="-1" dirty="0">
                  <a:solidFill>
                    <a:srgbClr val="F4F4F4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  <a:uFill>
                    <a:solidFill>
                      <a:srgbClr val="FFFFFF"/>
                    </a:solidFill>
                  </a:uFill>
                </a:rPr>
                <a:t>MODÉLISATION AVANCÉE</a:t>
              </a:r>
              <a:br>
                <a:rPr lang="fr-FR" sz="1200" b="1" spc="-1" dirty="0">
                  <a:solidFill>
                    <a:srgbClr val="F4F4F4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  <a:uFill>
                    <a:solidFill>
                      <a:srgbClr val="FFFFFF"/>
                    </a:solidFill>
                  </a:uFill>
                </a:rPr>
              </a:br>
              <a:r>
                <a:rPr lang="fr-FR" sz="1200" b="1" spc="-1" dirty="0">
                  <a:solidFill>
                    <a:srgbClr val="F4F4F4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  <a:uFill>
                    <a:solidFill>
                      <a:srgbClr val="FFFFFF"/>
                    </a:solidFill>
                  </a:uFill>
                </a:rPr>
                <a:t>DES MATÉRIAUX</a:t>
              </a:r>
              <a:br>
                <a:rPr lang="fr-FR" sz="1200" b="1" spc="-1" dirty="0">
                  <a:solidFill>
                    <a:srgbClr val="F4F4F4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  <a:uFill>
                    <a:solidFill>
                      <a:srgbClr val="FFFFFF"/>
                    </a:solidFill>
                  </a:uFill>
                </a:rPr>
              </a:br>
              <a:r>
                <a:rPr lang="fr-FR" sz="1200" b="1" spc="-1" dirty="0">
                  <a:solidFill>
                    <a:srgbClr val="F4F4F4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  <a:uFill>
                    <a:solidFill>
                      <a:srgbClr val="FFFFFF"/>
                    </a:solidFill>
                  </a:uFill>
                </a:rPr>
                <a:t>&amp; STRUCTURES</a:t>
              </a:r>
              <a:endParaRPr lang="fr-FR" sz="1200" b="1" spc="-1" dirty="0">
                <a:solidFill>
                  <a:srgbClr val="000000"/>
                </a:solidFill>
                <a:effectLst>
                  <a:outerShdw blurRad="88900" dist="38100" dir="2700000" algn="tl" rotWithShape="0">
                    <a:prstClr val="black"/>
                  </a:outerShdw>
                </a:effectLst>
                <a:uFill>
                  <a:solidFill>
                    <a:srgbClr val="FFFFFF"/>
                  </a:solidFill>
                </a:uFill>
              </a:endParaRPr>
            </a:p>
          </p:txBody>
        </p:sp>
        <p:sp>
          <p:nvSpPr>
            <p:cNvPr id="63" name="CustomShape 37">
              <a:extLst>
                <a:ext uri="{FF2B5EF4-FFF2-40B4-BE49-F238E27FC236}">
                  <a16:creationId xmlns:a16="http://schemas.microsoft.com/office/drawing/2014/main" id="{B00F4EF9-A7F9-4838-BC7C-CC4AC305AE24}"/>
                </a:ext>
              </a:extLst>
            </p:cNvPr>
            <p:cNvSpPr/>
            <p:nvPr/>
          </p:nvSpPr>
          <p:spPr>
            <a:xfrm>
              <a:off x="3746762" y="4598710"/>
              <a:ext cx="406310" cy="410107"/>
            </a:xfrm>
            <a:custGeom>
              <a:avLst/>
              <a:gdLst/>
              <a:ahLst/>
              <a:cxnLst/>
              <a:rect l="l" t="t" r="r" b="b"/>
              <a:pathLst>
                <a:path w="4476750" h="4505325">
                  <a:moveTo>
                    <a:pt x="2242185" y="0"/>
                  </a:moveTo>
                  <a:cubicBezTo>
                    <a:pt x="1005840" y="0"/>
                    <a:pt x="0" y="1011555"/>
                    <a:pt x="0" y="2254568"/>
                  </a:cubicBezTo>
                  <a:cubicBezTo>
                    <a:pt x="0" y="3497580"/>
                    <a:pt x="1005840" y="4509135"/>
                    <a:pt x="2242185" y="4509135"/>
                  </a:cubicBezTo>
                  <a:cubicBezTo>
                    <a:pt x="3478530" y="4509135"/>
                    <a:pt x="4484370" y="3497580"/>
                    <a:pt x="4484370" y="2254568"/>
                  </a:cubicBezTo>
                  <a:cubicBezTo>
                    <a:pt x="4484370" y="1011555"/>
                    <a:pt x="3478530" y="0"/>
                    <a:pt x="2242185" y="0"/>
                  </a:cubicBezTo>
                  <a:moveTo>
                    <a:pt x="4295775" y="1975485"/>
                  </a:moveTo>
                  <a:cubicBezTo>
                    <a:pt x="4291965" y="1972628"/>
                    <a:pt x="4288155" y="1969770"/>
                    <a:pt x="4284345" y="1966913"/>
                  </a:cubicBezTo>
                  <a:cubicBezTo>
                    <a:pt x="3970020" y="1729740"/>
                    <a:pt x="3651885" y="1448753"/>
                    <a:pt x="3309938" y="1109663"/>
                  </a:cubicBezTo>
                  <a:cubicBezTo>
                    <a:pt x="3248978" y="1048703"/>
                    <a:pt x="3188970" y="982980"/>
                    <a:pt x="3131820" y="919163"/>
                  </a:cubicBezTo>
                  <a:cubicBezTo>
                    <a:pt x="3087053" y="869633"/>
                    <a:pt x="3041333" y="819150"/>
                    <a:pt x="2994660" y="770573"/>
                  </a:cubicBezTo>
                  <a:cubicBezTo>
                    <a:pt x="2850833" y="621030"/>
                    <a:pt x="2703195" y="465773"/>
                    <a:pt x="2551748" y="319088"/>
                  </a:cubicBezTo>
                  <a:cubicBezTo>
                    <a:pt x="2503170" y="271463"/>
                    <a:pt x="2453640" y="225743"/>
                    <a:pt x="2404110" y="180023"/>
                  </a:cubicBezTo>
                  <a:cubicBezTo>
                    <a:pt x="3371850" y="256223"/>
                    <a:pt x="4166235" y="1008698"/>
                    <a:pt x="4295775" y="1975485"/>
                  </a:cubicBezTo>
                  <a:moveTo>
                    <a:pt x="3851910" y="2317433"/>
                  </a:moveTo>
                  <a:cubicBezTo>
                    <a:pt x="3949065" y="2248853"/>
                    <a:pt x="4045268" y="2181225"/>
                    <a:pt x="4143375" y="2114550"/>
                  </a:cubicBezTo>
                  <a:cubicBezTo>
                    <a:pt x="4146233" y="2112645"/>
                    <a:pt x="4148138" y="2111693"/>
                    <a:pt x="4150043" y="2110740"/>
                  </a:cubicBezTo>
                  <a:cubicBezTo>
                    <a:pt x="4150043" y="2112645"/>
                    <a:pt x="4150043" y="2115503"/>
                    <a:pt x="4150043" y="2118360"/>
                  </a:cubicBezTo>
                  <a:cubicBezTo>
                    <a:pt x="4151948" y="2168843"/>
                    <a:pt x="4157663" y="2315528"/>
                    <a:pt x="4161473" y="2430780"/>
                  </a:cubicBezTo>
                  <a:lnTo>
                    <a:pt x="4166235" y="2571750"/>
                  </a:lnTo>
                  <a:cubicBezTo>
                    <a:pt x="4166235" y="2573655"/>
                    <a:pt x="4166235" y="2575560"/>
                    <a:pt x="4166235" y="2576513"/>
                  </a:cubicBezTo>
                  <a:cubicBezTo>
                    <a:pt x="4165283" y="2576513"/>
                    <a:pt x="4165283" y="2575560"/>
                    <a:pt x="4164330" y="2575560"/>
                  </a:cubicBezTo>
                  <a:cubicBezTo>
                    <a:pt x="4060508" y="2499360"/>
                    <a:pt x="3957638" y="2421255"/>
                    <a:pt x="3854768" y="2344103"/>
                  </a:cubicBezTo>
                  <a:cubicBezTo>
                    <a:pt x="3844290" y="2335530"/>
                    <a:pt x="3838575" y="2330768"/>
                    <a:pt x="3835718" y="2329815"/>
                  </a:cubicBezTo>
                  <a:cubicBezTo>
                    <a:pt x="3839528" y="2327910"/>
                    <a:pt x="3843338" y="2323148"/>
                    <a:pt x="3851910" y="2317433"/>
                  </a:cubicBezTo>
                  <a:moveTo>
                    <a:pt x="3785235" y="2205038"/>
                  </a:moveTo>
                  <a:cubicBezTo>
                    <a:pt x="3785235" y="2174558"/>
                    <a:pt x="3789045" y="2093595"/>
                    <a:pt x="3792855" y="2007870"/>
                  </a:cubicBezTo>
                  <a:cubicBezTo>
                    <a:pt x="3797618" y="1911668"/>
                    <a:pt x="3802380" y="1807845"/>
                    <a:pt x="3803333" y="1754505"/>
                  </a:cubicBezTo>
                  <a:cubicBezTo>
                    <a:pt x="3803333" y="1753553"/>
                    <a:pt x="3804285" y="1750695"/>
                    <a:pt x="3804285" y="1748790"/>
                  </a:cubicBezTo>
                  <a:cubicBezTo>
                    <a:pt x="3807143" y="1749743"/>
                    <a:pt x="3809048" y="1751648"/>
                    <a:pt x="3810953" y="1752600"/>
                  </a:cubicBezTo>
                  <a:cubicBezTo>
                    <a:pt x="3857625" y="1789748"/>
                    <a:pt x="3904298" y="1827848"/>
                    <a:pt x="3950018" y="1865948"/>
                  </a:cubicBezTo>
                  <a:cubicBezTo>
                    <a:pt x="3993833" y="1902143"/>
                    <a:pt x="4038600" y="1938338"/>
                    <a:pt x="4082415" y="1973580"/>
                  </a:cubicBezTo>
                  <a:cubicBezTo>
                    <a:pt x="4090988" y="1981200"/>
                    <a:pt x="4093845" y="1985010"/>
                    <a:pt x="4093845" y="1985963"/>
                  </a:cubicBezTo>
                  <a:cubicBezTo>
                    <a:pt x="4093845" y="1986915"/>
                    <a:pt x="4090988" y="1989773"/>
                    <a:pt x="4084320" y="1994535"/>
                  </a:cubicBezTo>
                  <a:cubicBezTo>
                    <a:pt x="3988118" y="2065020"/>
                    <a:pt x="3889058" y="2134553"/>
                    <a:pt x="3785235" y="2205038"/>
                  </a:cubicBezTo>
                  <a:moveTo>
                    <a:pt x="3659505" y="2768918"/>
                  </a:moveTo>
                  <a:cubicBezTo>
                    <a:pt x="3659505" y="2829878"/>
                    <a:pt x="3659505" y="2890838"/>
                    <a:pt x="3658553" y="2952750"/>
                  </a:cubicBezTo>
                  <a:cubicBezTo>
                    <a:pt x="3658553" y="2955608"/>
                    <a:pt x="3657600" y="2958465"/>
                    <a:pt x="3657600" y="2960370"/>
                  </a:cubicBezTo>
                  <a:cubicBezTo>
                    <a:pt x="3654743" y="2958465"/>
                    <a:pt x="3650933" y="2956560"/>
                    <a:pt x="3648075" y="2953703"/>
                  </a:cubicBezTo>
                  <a:cubicBezTo>
                    <a:pt x="3598545" y="2915603"/>
                    <a:pt x="3549968" y="2876550"/>
                    <a:pt x="3500438" y="2836545"/>
                  </a:cubicBezTo>
                  <a:cubicBezTo>
                    <a:pt x="3438525" y="2787968"/>
                    <a:pt x="3376613" y="2738438"/>
                    <a:pt x="3313748" y="2689860"/>
                  </a:cubicBezTo>
                  <a:cubicBezTo>
                    <a:pt x="3295650" y="2675573"/>
                    <a:pt x="3291840" y="2667953"/>
                    <a:pt x="3290888" y="2667000"/>
                  </a:cubicBezTo>
                  <a:cubicBezTo>
                    <a:pt x="3291840" y="2665095"/>
                    <a:pt x="3295650" y="2659380"/>
                    <a:pt x="3313748" y="2648903"/>
                  </a:cubicBezTo>
                  <a:cubicBezTo>
                    <a:pt x="3428048" y="2581275"/>
                    <a:pt x="3541395" y="2511743"/>
                    <a:pt x="3653790" y="2443163"/>
                  </a:cubicBezTo>
                  <a:cubicBezTo>
                    <a:pt x="3656648" y="2441258"/>
                    <a:pt x="3659505" y="2439353"/>
                    <a:pt x="3661410" y="2438400"/>
                  </a:cubicBezTo>
                  <a:cubicBezTo>
                    <a:pt x="3661410" y="2441258"/>
                    <a:pt x="3662363" y="2445068"/>
                    <a:pt x="3662363" y="2449830"/>
                  </a:cubicBezTo>
                  <a:cubicBezTo>
                    <a:pt x="3663315" y="2510790"/>
                    <a:pt x="3663315" y="2571750"/>
                    <a:pt x="3663315" y="2633663"/>
                  </a:cubicBezTo>
                  <a:lnTo>
                    <a:pt x="3663315" y="2667953"/>
                  </a:lnTo>
                  <a:lnTo>
                    <a:pt x="3659505" y="2667953"/>
                  </a:lnTo>
                  <a:lnTo>
                    <a:pt x="3659505" y="2768918"/>
                  </a:lnTo>
                  <a:close/>
                  <a:moveTo>
                    <a:pt x="1449705" y="2449830"/>
                  </a:moveTo>
                  <a:cubicBezTo>
                    <a:pt x="1449705" y="2453640"/>
                    <a:pt x="1449705" y="2456498"/>
                    <a:pt x="1450658" y="2467928"/>
                  </a:cubicBezTo>
                  <a:lnTo>
                    <a:pt x="1450658" y="2468880"/>
                  </a:lnTo>
                  <a:cubicBezTo>
                    <a:pt x="1449705" y="2467928"/>
                    <a:pt x="1447800" y="2467928"/>
                    <a:pt x="1445895" y="2466975"/>
                  </a:cubicBezTo>
                  <a:cubicBezTo>
                    <a:pt x="1323975" y="2401253"/>
                    <a:pt x="1203008" y="2336483"/>
                    <a:pt x="1081088" y="2270760"/>
                  </a:cubicBezTo>
                  <a:lnTo>
                    <a:pt x="1009650" y="2232660"/>
                  </a:lnTo>
                  <a:cubicBezTo>
                    <a:pt x="941070" y="2196465"/>
                    <a:pt x="873443" y="2160270"/>
                    <a:pt x="805815" y="2122170"/>
                  </a:cubicBezTo>
                  <a:cubicBezTo>
                    <a:pt x="795338" y="2116455"/>
                    <a:pt x="788670" y="2112645"/>
                    <a:pt x="784860" y="2109788"/>
                  </a:cubicBezTo>
                  <a:cubicBezTo>
                    <a:pt x="787718" y="2105978"/>
                    <a:pt x="793433" y="2100263"/>
                    <a:pt x="802958" y="2091690"/>
                  </a:cubicBezTo>
                  <a:lnTo>
                    <a:pt x="994410" y="1919288"/>
                  </a:lnTo>
                  <a:cubicBezTo>
                    <a:pt x="1098233" y="1825943"/>
                    <a:pt x="1201103" y="1732598"/>
                    <a:pt x="1304925" y="1639253"/>
                  </a:cubicBezTo>
                  <a:cubicBezTo>
                    <a:pt x="1308735" y="1635443"/>
                    <a:pt x="1312545" y="1632585"/>
                    <a:pt x="1315403" y="1630680"/>
                  </a:cubicBezTo>
                  <a:cubicBezTo>
                    <a:pt x="1316355" y="1633538"/>
                    <a:pt x="1318260" y="1637348"/>
                    <a:pt x="1318260" y="1640205"/>
                  </a:cubicBezTo>
                  <a:cubicBezTo>
                    <a:pt x="1356360" y="1871663"/>
                    <a:pt x="1392555" y="2103120"/>
                    <a:pt x="1429703" y="2334578"/>
                  </a:cubicBezTo>
                  <a:lnTo>
                    <a:pt x="1449705" y="2449830"/>
                  </a:lnTo>
                  <a:close/>
                  <a:moveTo>
                    <a:pt x="1435418" y="1619250"/>
                  </a:moveTo>
                  <a:cubicBezTo>
                    <a:pt x="1434465" y="1617345"/>
                    <a:pt x="1435418" y="1613535"/>
                    <a:pt x="1436370" y="1608773"/>
                  </a:cubicBezTo>
                  <a:cubicBezTo>
                    <a:pt x="1447800" y="1612583"/>
                    <a:pt x="1457325" y="1614488"/>
                    <a:pt x="1465898" y="1618298"/>
                  </a:cubicBezTo>
                  <a:lnTo>
                    <a:pt x="1509713" y="1633538"/>
                  </a:lnTo>
                  <a:cubicBezTo>
                    <a:pt x="1685925" y="1696403"/>
                    <a:pt x="1863090" y="1760220"/>
                    <a:pt x="2040255" y="1824038"/>
                  </a:cubicBezTo>
                  <a:cubicBezTo>
                    <a:pt x="2053590" y="1828800"/>
                    <a:pt x="2061210" y="1832610"/>
                    <a:pt x="2065020" y="1834515"/>
                  </a:cubicBezTo>
                  <a:cubicBezTo>
                    <a:pt x="2062163" y="1838325"/>
                    <a:pt x="2057400" y="1845945"/>
                    <a:pt x="2047875" y="1858328"/>
                  </a:cubicBezTo>
                  <a:cubicBezTo>
                    <a:pt x="1957388" y="1966913"/>
                    <a:pt x="1867853" y="2076450"/>
                    <a:pt x="1777365" y="2185035"/>
                  </a:cubicBezTo>
                  <a:lnTo>
                    <a:pt x="1579245" y="2424113"/>
                  </a:lnTo>
                  <a:cubicBezTo>
                    <a:pt x="1576388" y="2427923"/>
                    <a:pt x="1571625" y="2431733"/>
                    <a:pt x="1566863" y="2435543"/>
                  </a:cubicBezTo>
                  <a:cubicBezTo>
                    <a:pt x="1564005" y="2430780"/>
                    <a:pt x="1562100" y="2425065"/>
                    <a:pt x="1561148" y="2421255"/>
                  </a:cubicBezTo>
                  <a:cubicBezTo>
                    <a:pt x="1517333" y="2153603"/>
                    <a:pt x="1476375" y="1886903"/>
                    <a:pt x="1435418" y="1619250"/>
                  </a:cubicBezTo>
                  <a:moveTo>
                    <a:pt x="1236345" y="1529715"/>
                  </a:moveTo>
                  <a:cubicBezTo>
                    <a:pt x="1070610" y="1679258"/>
                    <a:pt x="904875" y="1828800"/>
                    <a:pt x="737235" y="1978343"/>
                  </a:cubicBezTo>
                  <a:lnTo>
                    <a:pt x="738188" y="1968818"/>
                  </a:lnTo>
                  <a:cubicBezTo>
                    <a:pt x="746760" y="1715453"/>
                    <a:pt x="756285" y="1462088"/>
                    <a:pt x="764858" y="1208723"/>
                  </a:cubicBezTo>
                  <a:cubicBezTo>
                    <a:pt x="764858" y="1203960"/>
                    <a:pt x="765810" y="1200150"/>
                    <a:pt x="765810" y="1198245"/>
                  </a:cubicBezTo>
                  <a:cubicBezTo>
                    <a:pt x="768668" y="1199198"/>
                    <a:pt x="771525" y="1201103"/>
                    <a:pt x="774383" y="1203960"/>
                  </a:cubicBezTo>
                  <a:cubicBezTo>
                    <a:pt x="926783" y="1303020"/>
                    <a:pt x="1079183" y="1403033"/>
                    <a:pt x="1231583" y="1503998"/>
                  </a:cubicBezTo>
                  <a:cubicBezTo>
                    <a:pt x="1243013" y="1511618"/>
                    <a:pt x="1247775" y="1516380"/>
                    <a:pt x="1249680" y="1517333"/>
                  </a:cubicBezTo>
                  <a:cubicBezTo>
                    <a:pt x="1247775" y="1518285"/>
                    <a:pt x="1243965" y="1522095"/>
                    <a:pt x="1236345" y="1529715"/>
                  </a:cubicBezTo>
                  <a:moveTo>
                    <a:pt x="750570" y="2241233"/>
                  </a:moveTo>
                  <a:cubicBezTo>
                    <a:pt x="786765" y="2260283"/>
                    <a:pt x="822960" y="2279333"/>
                    <a:pt x="859155" y="2298383"/>
                  </a:cubicBezTo>
                  <a:lnTo>
                    <a:pt x="937260" y="2340293"/>
                  </a:lnTo>
                  <a:cubicBezTo>
                    <a:pt x="1093470" y="2425065"/>
                    <a:pt x="1249680" y="2508885"/>
                    <a:pt x="1404938" y="2593658"/>
                  </a:cubicBezTo>
                  <a:cubicBezTo>
                    <a:pt x="1418273" y="2601278"/>
                    <a:pt x="1424940" y="2606040"/>
                    <a:pt x="1427798" y="2606040"/>
                  </a:cubicBezTo>
                  <a:cubicBezTo>
                    <a:pt x="1425893" y="2609850"/>
                    <a:pt x="1422083" y="2616518"/>
                    <a:pt x="1411605" y="2627948"/>
                  </a:cubicBezTo>
                  <a:cubicBezTo>
                    <a:pt x="1230630" y="2854643"/>
                    <a:pt x="1050608" y="3081338"/>
                    <a:pt x="869633" y="3307080"/>
                  </a:cubicBezTo>
                  <a:cubicBezTo>
                    <a:pt x="869633" y="3308033"/>
                    <a:pt x="868680" y="3308033"/>
                    <a:pt x="867728" y="3308985"/>
                  </a:cubicBezTo>
                  <a:cubicBezTo>
                    <a:pt x="866775" y="3307080"/>
                    <a:pt x="866775" y="3305175"/>
                    <a:pt x="865823" y="3303270"/>
                  </a:cubicBezTo>
                  <a:cubicBezTo>
                    <a:pt x="824865" y="2956560"/>
                    <a:pt x="785813" y="2609850"/>
                    <a:pt x="746760" y="2263140"/>
                  </a:cubicBezTo>
                  <a:lnTo>
                    <a:pt x="744855" y="2249805"/>
                  </a:lnTo>
                  <a:cubicBezTo>
                    <a:pt x="743903" y="2245995"/>
                    <a:pt x="742950" y="2239328"/>
                    <a:pt x="741998" y="2236470"/>
                  </a:cubicBezTo>
                  <a:lnTo>
                    <a:pt x="750570" y="2241233"/>
                  </a:lnTo>
                  <a:close/>
                  <a:moveTo>
                    <a:pt x="956310" y="3397568"/>
                  </a:moveTo>
                  <a:cubicBezTo>
                    <a:pt x="1134428" y="3172778"/>
                    <a:pt x="1314450" y="2947988"/>
                    <a:pt x="1494473" y="2724150"/>
                  </a:cubicBezTo>
                  <a:cubicBezTo>
                    <a:pt x="1521143" y="2857500"/>
                    <a:pt x="1546860" y="2991803"/>
                    <a:pt x="1573530" y="3126105"/>
                  </a:cubicBezTo>
                  <a:lnTo>
                    <a:pt x="1629728" y="3413760"/>
                  </a:lnTo>
                  <a:cubicBezTo>
                    <a:pt x="1633538" y="3435668"/>
                    <a:pt x="1639253" y="3456623"/>
                    <a:pt x="1643063" y="3473768"/>
                  </a:cubicBezTo>
                  <a:lnTo>
                    <a:pt x="1646873" y="3486150"/>
                  </a:lnTo>
                  <a:cubicBezTo>
                    <a:pt x="1647825" y="3502343"/>
                    <a:pt x="1645920" y="3509010"/>
                    <a:pt x="1644015" y="3509010"/>
                  </a:cubicBezTo>
                  <a:cubicBezTo>
                    <a:pt x="1638300" y="3508058"/>
                    <a:pt x="1637348" y="3508058"/>
                    <a:pt x="1633538" y="3508058"/>
                  </a:cubicBezTo>
                  <a:cubicBezTo>
                    <a:pt x="1521143" y="3491865"/>
                    <a:pt x="1407795" y="3475673"/>
                    <a:pt x="1294448" y="3459480"/>
                  </a:cubicBezTo>
                  <a:cubicBezTo>
                    <a:pt x="1183958" y="3443288"/>
                    <a:pt x="1072515" y="3428048"/>
                    <a:pt x="962025" y="3411855"/>
                  </a:cubicBezTo>
                  <a:cubicBezTo>
                    <a:pt x="959168" y="3411855"/>
                    <a:pt x="955358" y="3410903"/>
                    <a:pt x="952500" y="3408998"/>
                  </a:cubicBezTo>
                  <a:cubicBezTo>
                    <a:pt x="951548" y="3405188"/>
                    <a:pt x="953453" y="3400425"/>
                    <a:pt x="956310" y="3397568"/>
                  </a:cubicBezTo>
                  <a:moveTo>
                    <a:pt x="1616393" y="2734628"/>
                  </a:moveTo>
                  <a:cubicBezTo>
                    <a:pt x="1613535" y="2717483"/>
                    <a:pt x="1610678" y="2701290"/>
                    <a:pt x="1611630" y="2688908"/>
                  </a:cubicBezTo>
                  <a:lnTo>
                    <a:pt x="1614488" y="2689860"/>
                  </a:lnTo>
                  <a:cubicBezTo>
                    <a:pt x="1631633" y="2695575"/>
                    <a:pt x="1645920" y="2701290"/>
                    <a:pt x="1660208" y="2707005"/>
                  </a:cubicBezTo>
                  <a:cubicBezTo>
                    <a:pt x="1854518" y="2782253"/>
                    <a:pt x="2049780" y="2858453"/>
                    <a:pt x="2246948" y="2935605"/>
                  </a:cubicBezTo>
                  <a:cubicBezTo>
                    <a:pt x="2255520" y="2938463"/>
                    <a:pt x="2263140" y="2942273"/>
                    <a:pt x="2270760" y="2946083"/>
                  </a:cubicBezTo>
                  <a:cubicBezTo>
                    <a:pt x="2284095" y="2951798"/>
                    <a:pt x="2290763" y="2956560"/>
                    <a:pt x="2295525" y="2959418"/>
                  </a:cubicBezTo>
                  <a:cubicBezTo>
                    <a:pt x="2292668" y="2963228"/>
                    <a:pt x="2286953" y="2969895"/>
                    <a:pt x="2277428" y="2978468"/>
                  </a:cubicBezTo>
                  <a:lnTo>
                    <a:pt x="2123123" y="3126105"/>
                  </a:lnTo>
                  <a:cubicBezTo>
                    <a:pt x="2005965" y="3237548"/>
                    <a:pt x="1889760" y="3348990"/>
                    <a:pt x="1771650" y="3460433"/>
                  </a:cubicBezTo>
                  <a:cubicBezTo>
                    <a:pt x="1767840" y="3464243"/>
                    <a:pt x="1764983" y="3467100"/>
                    <a:pt x="1762125" y="3469005"/>
                  </a:cubicBezTo>
                  <a:cubicBezTo>
                    <a:pt x="1761173" y="3466148"/>
                    <a:pt x="1760220" y="3462338"/>
                    <a:pt x="1759268" y="3459480"/>
                  </a:cubicBezTo>
                  <a:cubicBezTo>
                    <a:pt x="1710690" y="3217545"/>
                    <a:pt x="1663065" y="2976563"/>
                    <a:pt x="1616393" y="2734628"/>
                  </a:cubicBezTo>
                  <a:moveTo>
                    <a:pt x="1840230" y="3567113"/>
                  </a:moveTo>
                  <a:cubicBezTo>
                    <a:pt x="2010728" y="3403283"/>
                    <a:pt x="2181225" y="3241358"/>
                    <a:pt x="2352675" y="3079433"/>
                  </a:cubicBezTo>
                  <a:cubicBezTo>
                    <a:pt x="2352675" y="3079433"/>
                    <a:pt x="2353628" y="3078480"/>
                    <a:pt x="2353628" y="3078480"/>
                  </a:cubicBezTo>
                  <a:cubicBezTo>
                    <a:pt x="2354580" y="3079433"/>
                    <a:pt x="2354580" y="3080385"/>
                    <a:pt x="2354580" y="3081338"/>
                  </a:cubicBezTo>
                  <a:cubicBezTo>
                    <a:pt x="2351723" y="3368040"/>
                    <a:pt x="2347913" y="3654743"/>
                    <a:pt x="2343150" y="3941445"/>
                  </a:cubicBezTo>
                  <a:cubicBezTo>
                    <a:pt x="2343150" y="3949065"/>
                    <a:pt x="2342198" y="3956685"/>
                    <a:pt x="2341245" y="3964305"/>
                  </a:cubicBezTo>
                  <a:lnTo>
                    <a:pt x="1844993" y="3600450"/>
                  </a:lnTo>
                  <a:cubicBezTo>
                    <a:pt x="1831658" y="3590925"/>
                    <a:pt x="1826895" y="3585210"/>
                    <a:pt x="1824990" y="3585210"/>
                  </a:cubicBezTo>
                  <a:cubicBezTo>
                    <a:pt x="1825943" y="3582353"/>
                    <a:pt x="1829753" y="3576638"/>
                    <a:pt x="1840230" y="3567113"/>
                  </a:cubicBezTo>
                  <a:moveTo>
                    <a:pt x="2319338" y="2819400"/>
                  </a:moveTo>
                  <a:cubicBezTo>
                    <a:pt x="2223135" y="2782253"/>
                    <a:pt x="2126933" y="2745105"/>
                    <a:pt x="2030730" y="2707005"/>
                  </a:cubicBezTo>
                  <a:lnTo>
                    <a:pt x="1861185" y="2640330"/>
                  </a:lnTo>
                  <a:cubicBezTo>
                    <a:pt x="1789748" y="2612708"/>
                    <a:pt x="1718310" y="2584133"/>
                    <a:pt x="1646873" y="2557463"/>
                  </a:cubicBezTo>
                  <a:cubicBezTo>
                    <a:pt x="1641158" y="2555558"/>
                    <a:pt x="1637348" y="2553653"/>
                    <a:pt x="1635443" y="2552700"/>
                  </a:cubicBezTo>
                  <a:cubicBezTo>
                    <a:pt x="1636395" y="2549843"/>
                    <a:pt x="1639253" y="2546985"/>
                    <a:pt x="1642110" y="2543175"/>
                  </a:cubicBezTo>
                  <a:cubicBezTo>
                    <a:pt x="1739265" y="2426018"/>
                    <a:pt x="1836420" y="2308860"/>
                    <a:pt x="1932623" y="2191703"/>
                  </a:cubicBezTo>
                  <a:lnTo>
                    <a:pt x="2141220" y="1939290"/>
                  </a:lnTo>
                  <a:cubicBezTo>
                    <a:pt x="2141220" y="1938338"/>
                    <a:pt x="2142173" y="1938338"/>
                    <a:pt x="2143125" y="1937385"/>
                  </a:cubicBezTo>
                  <a:lnTo>
                    <a:pt x="2167890" y="2045970"/>
                  </a:lnTo>
                  <a:cubicBezTo>
                    <a:pt x="2223135" y="2299335"/>
                    <a:pt x="2278380" y="2553653"/>
                    <a:pt x="2331720" y="2807018"/>
                  </a:cubicBezTo>
                  <a:cubicBezTo>
                    <a:pt x="2332673" y="2811780"/>
                    <a:pt x="2332673" y="2817495"/>
                    <a:pt x="2331720" y="2823210"/>
                  </a:cubicBezTo>
                  <a:cubicBezTo>
                    <a:pt x="2327910" y="2822258"/>
                    <a:pt x="2323148" y="2820353"/>
                    <a:pt x="2319338" y="2819400"/>
                  </a:cubicBezTo>
                  <a:moveTo>
                    <a:pt x="2181225" y="1601153"/>
                  </a:moveTo>
                  <a:cubicBezTo>
                    <a:pt x="2180273" y="1598295"/>
                    <a:pt x="2179320" y="1595438"/>
                    <a:pt x="2178368" y="1591628"/>
                  </a:cubicBezTo>
                  <a:cubicBezTo>
                    <a:pt x="2119313" y="1374458"/>
                    <a:pt x="2061210" y="1156335"/>
                    <a:pt x="2004060" y="938213"/>
                  </a:cubicBezTo>
                  <a:cubicBezTo>
                    <a:pt x="2003108" y="935355"/>
                    <a:pt x="2003108" y="932498"/>
                    <a:pt x="2003108" y="929640"/>
                  </a:cubicBezTo>
                  <a:cubicBezTo>
                    <a:pt x="2005965" y="930593"/>
                    <a:pt x="2007870" y="930593"/>
                    <a:pt x="2009775" y="931545"/>
                  </a:cubicBezTo>
                  <a:cubicBezTo>
                    <a:pt x="2061210" y="952500"/>
                    <a:pt x="2111693" y="974408"/>
                    <a:pt x="2163128" y="995363"/>
                  </a:cubicBezTo>
                  <a:cubicBezTo>
                    <a:pt x="2219325" y="1019175"/>
                    <a:pt x="2275523" y="1042988"/>
                    <a:pt x="2332673" y="1065848"/>
                  </a:cubicBezTo>
                  <a:cubicBezTo>
                    <a:pt x="2355533" y="1075373"/>
                    <a:pt x="2360295" y="1081088"/>
                    <a:pt x="2348865" y="1111568"/>
                  </a:cubicBezTo>
                  <a:cubicBezTo>
                    <a:pt x="2314575" y="1208723"/>
                    <a:pt x="2281238" y="1306830"/>
                    <a:pt x="2247900" y="1404938"/>
                  </a:cubicBezTo>
                  <a:cubicBezTo>
                    <a:pt x="2225993" y="1471613"/>
                    <a:pt x="2204085" y="1536383"/>
                    <a:pt x="2181225" y="1601153"/>
                  </a:cubicBezTo>
                  <a:moveTo>
                    <a:pt x="2446020" y="1193483"/>
                  </a:moveTo>
                  <a:cubicBezTo>
                    <a:pt x="2449830" y="1183005"/>
                    <a:pt x="2453640" y="1173480"/>
                    <a:pt x="2459355" y="1163003"/>
                  </a:cubicBezTo>
                  <a:lnTo>
                    <a:pt x="2509838" y="1223963"/>
                  </a:lnTo>
                  <a:cubicBezTo>
                    <a:pt x="2572703" y="1301115"/>
                    <a:pt x="2632710" y="1373505"/>
                    <a:pt x="2690813" y="1446848"/>
                  </a:cubicBezTo>
                  <a:cubicBezTo>
                    <a:pt x="2696528" y="1453515"/>
                    <a:pt x="2697480" y="1457325"/>
                    <a:pt x="2697480" y="1458278"/>
                  </a:cubicBezTo>
                  <a:cubicBezTo>
                    <a:pt x="2697480" y="1459230"/>
                    <a:pt x="2693670" y="1464945"/>
                    <a:pt x="2679383" y="1472565"/>
                  </a:cubicBezTo>
                  <a:cubicBezTo>
                    <a:pt x="2605088" y="1509713"/>
                    <a:pt x="2530793" y="1546860"/>
                    <a:pt x="2456498" y="1584008"/>
                  </a:cubicBezTo>
                  <a:cubicBezTo>
                    <a:pt x="2398395" y="1613535"/>
                    <a:pt x="2341245" y="1643063"/>
                    <a:pt x="2283143" y="1671638"/>
                  </a:cubicBezTo>
                  <a:cubicBezTo>
                    <a:pt x="2336483" y="1511618"/>
                    <a:pt x="2390775" y="1352550"/>
                    <a:pt x="2446020" y="1193483"/>
                  </a:cubicBezTo>
                  <a:moveTo>
                    <a:pt x="2744153" y="763905"/>
                  </a:moveTo>
                  <a:cubicBezTo>
                    <a:pt x="2667953" y="810578"/>
                    <a:pt x="2593658" y="860108"/>
                    <a:pt x="2518410" y="908685"/>
                  </a:cubicBezTo>
                  <a:lnTo>
                    <a:pt x="2506980" y="916305"/>
                  </a:lnTo>
                  <a:cubicBezTo>
                    <a:pt x="2503170" y="919163"/>
                    <a:pt x="2499360" y="921068"/>
                    <a:pt x="2496503" y="922020"/>
                  </a:cubicBezTo>
                  <a:lnTo>
                    <a:pt x="2496503" y="920115"/>
                  </a:lnTo>
                  <a:cubicBezTo>
                    <a:pt x="2494598" y="762000"/>
                    <a:pt x="2496503" y="604838"/>
                    <a:pt x="2497455" y="447675"/>
                  </a:cubicBezTo>
                  <a:cubicBezTo>
                    <a:pt x="2506028" y="457200"/>
                    <a:pt x="2515553" y="466725"/>
                    <a:pt x="2524125" y="475298"/>
                  </a:cubicBezTo>
                  <a:lnTo>
                    <a:pt x="2749868" y="700088"/>
                  </a:lnTo>
                  <a:cubicBezTo>
                    <a:pt x="2776538" y="726758"/>
                    <a:pt x="2778443" y="735330"/>
                    <a:pt x="2778443" y="735330"/>
                  </a:cubicBezTo>
                  <a:cubicBezTo>
                    <a:pt x="2778443" y="737235"/>
                    <a:pt x="2774633" y="744855"/>
                    <a:pt x="2744153" y="763905"/>
                  </a:cubicBezTo>
                  <a:moveTo>
                    <a:pt x="2813685" y="875348"/>
                  </a:moveTo>
                  <a:lnTo>
                    <a:pt x="2797493" y="1020128"/>
                  </a:lnTo>
                  <a:cubicBezTo>
                    <a:pt x="2785110" y="1128713"/>
                    <a:pt x="2773680" y="1232535"/>
                    <a:pt x="2762250" y="1335405"/>
                  </a:cubicBezTo>
                  <a:cubicBezTo>
                    <a:pt x="2687955" y="1245870"/>
                    <a:pt x="2615565" y="1156335"/>
                    <a:pt x="2542223" y="1065848"/>
                  </a:cubicBezTo>
                  <a:cubicBezTo>
                    <a:pt x="2537460" y="1060133"/>
                    <a:pt x="2536508" y="1055370"/>
                    <a:pt x="2536508" y="1054418"/>
                  </a:cubicBezTo>
                  <a:cubicBezTo>
                    <a:pt x="2536508" y="1052513"/>
                    <a:pt x="2539365" y="1048703"/>
                    <a:pt x="2547938" y="1042988"/>
                  </a:cubicBezTo>
                  <a:lnTo>
                    <a:pt x="2571750" y="1027748"/>
                  </a:lnTo>
                  <a:cubicBezTo>
                    <a:pt x="2652713" y="976313"/>
                    <a:pt x="2732723" y="924878"/>
                    <a:pt x="2813685" y="875348"/>
                  </a:cubicBezTo>
                  <a:moveTo>
                    <a:pt x="2318385" y="1798320"/>
                  </a:moveTo>
                  <a:cubicBezTo>
                    <a:pt x="2455545" y="1729740"/>
                    <a:pt x="2592705" y="1660208"/>
                    <a:pt x="2730818" y="1590675"/>
                  </a:cubicBezTo>
                  <a:cubicBezTo>
                    <a:pt x="2732723" y="1589723"/>
                    <a:pt x="2734628" y="1588770"/>
                    <a:pt x="2736533" y="1587818"/>
                  </a:cubicBezTo>
                  <a:cubicBezTo>
                    <a:pt x="2736533" y="1589723"/>
                    <a:pt x="2737485" y="1590675"/>
                    <a:pt x="2737485" y="1593533"/>
                  </a:cubicBezTo>
                  <a:cubicBezTo>
                    <a:pt x="2738438" y="1608773"/>
                    <a:pt x="2738438" y="1624013"/>
                    <a:pt x="2738438" y="1639253"/>
                  </a:cubicBezTo>
                  <a:lnTo>
                    <a:pt x="2727960" y="1808798"/>
                  </a:lnTo>
                  <a:cubicBezTo>
                    <a:pt x="2724150" y="1885950"/>
                    <a:pt x="2719388" y="1962150"/>
                    <a:pt x="2714625" y="2039303"/>
                  </a:cubicBezTo>
                  <a:cubicBezTo>
                    <a:pt x="2713673" y="2048828"/>
                    <a:pt x="2712720" y="2054543"/>
                    <a:pt x="2712720" y="2057400"/>
                  </a:cubicBezTo>
                  <a:cubicBezTo>
                    <a:pt x="2710815" y="2056448"/>
                    <a:pt x="2706053" y="2054543"/>
                    <a:pt x="2701290" y="2051685"/>
                  </a:cubicBezTo>
                  <a:cubicBezTo>
                    <a:pt x="2585085" y="1977390"/>
                    <a:pt x="2468880" y="1904048"/>
                    <a:pt x="2351723" y="1830705"/>
                  </a:cubicBezTo>
                  <a:lnTo>
                    <a:pt x="2339340" y="1823085"/>
                  </a:lnTo>
                  <a:cubicBezTo>
                    <a:pt x="2330768" y="1818323"/>
                    <a:pt x="2322195" y="1812608"/>
                    <a:pt x="2317433" y="1807845"/>
                  </a:cubicBezTo>
                  <a:cubicBezTo>
                    <a:pt x="2314575" y="1805940"/>
                    <a:pt x="2313623" y="1804035"/>
                    <a:pt x="2312670" y="1803083"/>
                  </a:cubicBezTo>
                  <a:cubicBezTo>
                    <a:pt x="2312670" y="1801178"/>
                    <a:pt x="2314575" y="1800225"/>
                    <a:pt x="2318385" y="1798320"/>
                  </a:cubicBezTo>
                  <a:moveTo>
                    <a:pt x="2758440" y="2326958"/>
                  </a:moveTo>
                  <a:lnTo>
                    <a:pt x="2763203" y="2315528"/>
                  </a:lnTo>
                  <a:cubicBezTo>
                    <a:pt x="2767965" y="2305050"/>
                    <a:pt x="2772728" y="2293620"/>
                    <a:pt x="2779395" y="2283143"/>
                  </a:cubicBezTo>
                  <a:cubicBezTo>
                    <a:pt x="2780348" y="2282190"/>
                    <a:pt x="2781300" y="2280285"/>
                    <a:pt x="2781300" y="2279333"/>
                  </a:cubicBezTo>
                  <a:cubicBezTo>
                    <a:pt x="2782253" y="2280285"/>
                    <a:pt x="2783205" y="2281238"/>
                    <a:pt x="2784158" y="2283143"/>
                  </a:cubicBezTo>
                  <a:cubicBezTo>
                    <a:pt x="2871788" y="2392680"/>
                    <a:pt x="2959418" y="2502218"/>
                    <a:pt x="3047048" y="2611755"/>
                  </a:cubicBezTo>
                  <a:cubicBezTo>
                    <a:pt x="3050858" y="2616518"/>
                    <a:pt x="3053715" y="2621280"/>
                    <a:pt x="3057525" y="2626995"/>
                  </a:cubicBezTo>
                  <a:cubicBezTo>
                    <a:pt x="3052763" y="2631758"/>
                    <a:pt x="3048000" y="2635568"/>
                    <a:pt x="3046095" y="2636520"/>
                  </a:cubicBezTo>
                  <a:cubicBezTo>
                    <a:pt x="2882265" y="2695575"/>
                    <a:pt x="2720340" y="2752725"/>
                    <a:pt x="2556510" y="2808923"/>
                  </a:cubicBezTo>
                  <a:cubicBezTo>
                    <a:pt x="2552700" y="2810828"/>
                    <a:pt x="2547938" y="2810828"/>
                    <a:pt x="2540318" y="2810828"/>
                  </a:cubicBezTo>
                  <a:cubicBezTo>
                    <a:pt x="2541270" y="2804160"/>
                    <a:pt x="2543175" y="2797493"/>
                    <a:pt x="2545080" y="2792730"/>
                  </a:cubicBezTo>
                  <a:cubicBezTo>
                    <a:pt x="2595563" y="2681288"/>
                    <a:pt x="2646045" y="2569845"/>
                    <a:pt x="2697480" y="2459355"/>
                  </a:cubicBezTo>
                  <a:lnTo>
                    <a:pt x="2758440" y="2326958"/>
                  </a:lnTo>
                  <a:close/>
                  <a:moveTo>
                    <a:pt x="2830830" y="2058353"/>
                  </a:moveTo>
                  <a:cubicBezTo>
                    <a:pt x="2830830" y="2054543"/>
                    <a:pt x="2829878" y="2048828"/>
                    <a:pt x="2829878" y="2040255"/>
                  </a:cubicBezTo>
                  <a:lnTo>
                    <a:pt x="2797493" y="2040255"/>
                  </a:lnTo>
                  <a:lnTo>
                    <a:pt x="2830830" y="2031683"/>
                  </a:lnTo>
                  <a:lnTo>
                    <a:pt x="2833688" y="1983105"/>
                  </a:lnTo>
                  <a:lnTo>
                    <a:pt x="2840355" y="1872615"/>
                  </a:lnTo>
                  <a:cubicBezTo>
                    <a:pt x="2845118" y="1794510"/>
                    <a:pt x="2848928" y="1715453"/>
                    <a:pt x="2855595" y="1637348"/>
                  </a:cubicBezTo>
                  <a:cubicBezTo>
                    <a:pt x="2855595" y="1633538"/>
                    <a:pt x="2857500" y="1628775"/>
                    <a:pt x="2858453" y="1624013"/>
                  </a:cubicBezTo>
                  <a:cubicBezTo>
                    <a:pt x="2863215" y="1626870"/>
                    <a:pt x="2867978" y="1629728"/>
                    <a:pt x="2870835" y="1632585"/>
                  </a:cubicBezTo>
                  <a:cubicBezTo>
                    <a:pt x="2916555" y="1675448"/>
                    <a:pt x="2962275" y="1718310"/>
                    <a:pt x="3007043" y="1761173"/>
                  </a:cubicBezTo>
                  <a:cubicBezTo>
                    <a:pt x="3046095" y="1798320"/>
                    <a:pt x="3086100" y="1836420"/>
                    <a:pt x="3126105" y="1873568"/>
                  </a:cubicBezTo>
                  <a:cubicBezTo>
                    <a:pt x="3136583" y="1883093"/>
                    <a:pt x="3140393" y="1888808"/>
                    <a:pt x="3143250" y="1889760"/>
                  </a:cubicBezTo>
                  <a:cubicBezTo>
                    <a:pt x="3140393" y="1891665"/>
                    <a:pt x="3136583" y="1895475"/>
                    <a:pt x="3126105" y="1901190"/>
                  </a:cubicBezTo>
                  <a:cubicBezTo>
                    <a:pt x="3075623" y="1929765"/>
                    <a:pt x="3025140" y="1956435"/>
                    <a:pt x="2973705" y="1983105"/>
                  </a:cubicBezTo>
                  <a:lnTo>
                    <a:pt x="2906078" y="2018348"/>
                  </a:lnTo>
                  <a:cubicBezTo>
                    <a:pt x="2885123" y="2028825"/>
                    <a:pt x="2865120" y="2041208"/>
                    <a:pt x="2845118" y="2051685"/>
                  </a:cubicBezTo>
                  <a:cubicBezTo>
                    <a:pt x="2838450" y="2055495"/>
                    <a:pt x="2834640" y="2057400"/>
                    <a:pt x="2830830" y="2058353"/>
                  </a:cubicBezTo>
                  <a:moveTo>
                    <a:pt x="2935605" y="1521143"/>
                  </a:moveTo>
                  <a:cubicBezTo>
                    <a:pt x="2920365" y="1505903"/>
                    <a:pt x="2915603" y="1498283"/>
                    <a:pt x="2915603" y="1498283"/>
                  </a:cubicBezTo>
                  <a:cubicBezTo>
                    <a:pt x="2915603" y="1495425"/>
                    <a:pt x="2922270" y="1489710"/>
                    <a:pt x="2941320" y="1479233"/>
                  </a:cubicBezTo>
                  <a:cubicBezTo>
                    <a:pt x="2982278" y="1456373"/>
                    <a:pt x="3023235" y="1433513"/>
                    <a:pt x="3064193" y="1410653"/>
                  </a:cubicBezTo>
                  <a:cubicBezTo>
                    <a:pt x="3117533" y="1381125"/>
                    <a:pt x="3170873" y="1350645"/>
                    <a:pt x="3225165" y="1322070"/>
                  </a:cubicBezTo>
                  <a:cubicBezTo>
                    <a:pt x="3228023" y="1320165"/>
                    <a:pt x="3232785" y="1319213"/>
                    <a:pt x="3237548" y="1318260"/>
                  </a:cubicBezTo>
                  <a:cubicBezTo>
                    <a:pt x="3238500" y="1323023"/>
                    <a:pt x="3239453" y="1328738"/>
                    <a:pt x="3238500" y="1332548"/>
                  </a:cubicBezTo>
                  <a:cubicBezTo>
                    <a:pt x="3235643" y="1380173"/>
                    <a:pt x="3230880" y="1427798"/>
                    <a:pt x="3226118" y="1475423"/>
                  </a:cubicBezTo>
                  <a:lnTo>
                    <a:pt x="3225165" y="1485900"/>
                  </a:lnTo>
                  <a:lnTo>
                    <a:pt x="3225165" y="1516380"/>
                  </a:lnTo>
                  <a:lnTo>
                    <a:pt x="3226118" y="1516380"/>
                  </a:lnTo>
                  <a:cubicBezTo>
                    <a:pt x="3219450" y="1600200"/>
                    <a:pt x="3212783" y="1684973"/>
                    <a:pt x="3203258" y="1768793"/>
                  </a:cubicBezTo>
                  <a:cubicBezTo>
                    <a:pt x="3203258" y="1770698"/>
                    <a:pt x="3202305" y="1772603"/>
                    <a:pt x="3201353" y="1774508"/>
                  </a:cubicBezTo>
                  <a:cubicBezTo>
                    <a:pt x="3199448" y="1773555"/>
                    <a:pt x="3197543" y="1771650"/>
                    <a:pt x="3196590" y="1770698"/>
                  </a:cubicBezTo>
                  <a:cubicBezTo>
                    <a:pt x="3109913" y="1687830"/>
                    <a:pt x="3022283" y="1604963"/>
                    <a:pt x="2935605" y="1521143"/>
                  </a:cubicBezTo>
                  <a:moveTo>
                    <a:pt x="2876550" y="1365885"/>
                  </a:moveTo>
                  <a:lnTo>
                    <a:pt x="2893695" y="1207770"/>
                  </a:lnTo>
                  <a:cubicBezTo>
                    <a:pt x="2905125" y="1101090"/>
                    <a:pt x="2917508" y="994410"/>
                    <a:pt x="2929890" y="887730"/>
                  </a:cubicBezTo>
                  <a:cubicBezTo>
                    <a:pt x="3017520" y="981075"/>
                    <a:pt x="3105150" y="1075373"/>
                    <a:pt x="3191828" y="1169670"/>
                  </a:cubicBezTo>
                  <a:cubicBezTo>
                    <a:pt x="3198495" y="1177290"/>
                    <a:pt x="3199448" y="1182053"/>
                    <a:pt x="3199448" y="1183005"/>
                  </a:cubicBezTo>
                  <a:cubicBezTo>
                    <a:pt x="3199448" y="1183958"/>
                    <a:pt x="3196590" y="1188720"/>
                    <a:pt x="3187065" y="1193483"/>
                  </a:cubicBezTo>
                  <a:cubicBezTo>
                    <a:pt x="3086100" y="1250633"/>
                    <a:pt x="2984183" y="1307783"/>
                    <a:pt x="2876550" y="1365885"/>
                  </a:cubicBezTo>
                  <a:moveTo>
                    <a:pt x="3218498" y="2825115"/>
                  </a:moveTo>
                  <a:cubicBezTo>
                    <a:pt x="3219450" y="2812733"/>
                    <a:pt x="3221355" y="2800350"/>
                    <a:pt x="3224213" y="2786063"/>
                  </a:cubicBezTo>
                  <a:lnTo>
                    <a:pt x="3455670" y="2966085"/>
                  </a:lnTo>
                  <a:cubicBezTo>
                    <a:pt x="3494723" y="2996565"/>
                    <a:pt x="3534728" y="3027998"/>
                    <a:pt x="3574733" y="3057525"/>
                  </a:cubicBezTo>
                  <a:cubicBezTo>
                    <a:pt x="3603308" y="3079433"/>
                    <a:pt x="3605213" y="3086100"/>
                    <a:pt x="3607118" y="3084195"/>
                  </a:cubicBezTo>
                  <a:cubicBezTo>
                    <a:pt x="3606165" y="3086100"/>
                    <a:pt x="3601403" y="3093720"/>
                    <a:pt x="3574733" y="3112770"/>
                  </a:cubicBezTo>
                  <a:cubicBezTo>
                    <a:pt x="3517583" y="3152775"/>
                    <a:pt x="3461385" y="3192780"/>
                    <a:pt x="3404235" y="3232785"/>
                  </a:cubicBezTo>
                  <a:cubicBezTo>
                    <a:pt x="3333750" y="3282315"/>
                    <a:pt x="3263265" y="3332798"/>
                    <a:pt x="3192780" y="3382328"/>
                  </a:cubicBezTo>
                  <a:cubicBezTo>
                    <a:pt x="3189923" y="3384233"/>
                    <a:pt x="3186113" y="3386138"/>
                    <a:pt x="3181350" y="3388043"/>
                  </a:cubicBezTo>
                  <a:cubicBezTo>
                    <a:pt x="3179445" y="3382328"/>
                    <a:pt x="3178493" y="3377565"/>
                    <a:pt x="3179445" y="3373755"/>
                  </a:cubicBezTo>
                  <a:cubicBezTo>
                    <a:pt x="3190875" y="3191828"/>
                    <a:pt x="3205163" y="3007995"/>
                    <a:pt x="3218498" y="2825115"/>
                  </a:cubicBezTo>
                  <a:moveTo>
                    <a:pt x="3591878" y="2295525"/>
                  </a:moveTo>
                  <a:cubicBezTo>
                    <a:pt x="3605213" y="2307908"/>
                    <a:pt x="3609975" y="2314575"/>
                    <a:pt x="3610928" y="2314575"/>
                  </a:cubicBezTo>
                  <a:cubicBezTo>
                    <a:pt x="3609023" y="2317433"/>
                    <a:pt x="3603308" y="2323148"/>
                    <a:pt x="3585210" y="2333625"/>
                  </a:cubicBezTo>
                  <a:cubicBezTo>
                    <a:pt x="3525203" y="2369820"/>
                    <a:pt x="3465195" y="2406015"/>
                    <a:pt x="3405188" y="2442210"/>
                  </a:cubicBezTo>
                  <a:cubicBezTo>
                    <a:pt x="3353753" y="2473643"/>
                    <a:pt x="3301365" y="2505075"/>
                    <a:pt x="3249930" y="2535555"/>
                  </a:cubicBezTo>
                  <a:cubicBezTo>
                    <a:pt x="3248025" y="2537460"/>
                    <a:pt x="3245168" y="2538413"/>
                    <a:pt x="3243263" y="2539365"/>
                  </a:cubicBezTo>
                  <a:lnTo>
                    <a:pt x="3263265" y="2349818"/>
                  </a:lnTo>
                  <a:cubicBezTo>
                    <a:pt x="3274695" y="2245043"/>
                    <a:pt x="3285173" y="2142173"/>
                    <a:pt x="3297555" y="2039303"/>
                  </a:cubicBezTo>
                  <a:cubicBezTo>
                    <a:pt x="3297555" y="2036445"/>
                    <a:pt x="3298508" y="2034540"/>
                    <a:pt x="3298508" y="2031683"/>
                  </a:cubicBezTo>
                  <a:cubicBezTo>
                    <a:pt x="3300413" y="2033588"/>
                    <a:pt x="3301365" y="2034540"/>
                    <a:pt x="3303270" y="2035493"/>
                  </a:cubicBezTo>
                  <a:cubicBezTo>
                    <a:pt x="3399473" y="2123123"/>
                    <a:pt x="3495675" y="2208848"/>
                    <a:pt x="3591878" y="2295525"/>
                  </a:cubicBezTo>
                  <a:moveTo>
                    <a:pt x="3324225" y="1764983"/>
                  </a:moveTo>
                  <a:cubicBezTo>
                    <a:pt x="3333750" y="1621155"/>
                    <a:pt x="3345180" y="1478280"/>
                    <a:pt x="3356610" y="1335405"/>
                  </a:cubicBezTo>
                  <a:cubicBezTo>
                    <a:pt x="3356610" y="1334453"/>
                    <a:pt x="3356610" y="1334453"/>
                    <a:pt x="3356610" y="1333500"/>
                  </a:cubicBezTo>
                  <a:lnTo>
                    <a:pt x="3585210" y="1547813"/>
                  </a:lnTo>
                  <a:cubicBezTo>
                    <a:pt x="3601403" y="1563053"/>
                    <a:pt x="3618548" y="1578293"/>
                    <a:pt x="3632835" y="1594485"/>
                  </a:cubicBezTo>
                  <a:cubicBezTo>
                    <a:pt x="3636645" y="1599248"/>
                    <a:pt x="3638550" y="1603058"/>
                    <a:pt x="3638550" y="1603058"/>
                  </a:cubicBezTo>
                  <a:lnTo>
                    <a:pt x="3639503" y="1603058"/>
                  </a:lnTo>
                  <a:cubicBezTo>
                    <a:pt x="3639503" y="1604010"/>
                    <a:pt x="3636645" y="1605915"/>
                    <a:pt x="3630930" y="1609725"/>
                  </a:cubicBezTo>
                  <a:cubicBezTo>
                    <a:pt x="3587115" y="1635443"/>
                    <a:pt x="3545205" y="1661160"/>
                    <a:pt x="3501390" y="1686878"/>
                  </a:cubicBezTo>
                  <a:cubicBezTo>
                    <a:pt x="3450908" y="1717358"/>
                    <a:pt x="3399473" y="1747838"/>
                    <a:pt x="3348990" y="1777365"/>
                  </a:cubicBezTo>
                  <a:cubicBezTo>
                    <a:pt x="3343275" y="1781175"/>
                    <a:pt x="3335655" y="1783080"/>
                    <a:pt x="3326130" y="1784985"/>
                  </a:cubicBezTo>
                  <a:cubicBezTo>
                    <a:pt x="3325178" y="1777365"/>
                    <a:pt x="3323273" y="1770698"/>
                    <a:pt x="3324225" y="1764983"/>
                  </a:cubicBezTo>
                  <a:moveTo>
                    <a:pt x="3651885" y="2180273"/>
                  </a:moveTo>
                  <a:cubicBezTo>
                    <a:pt x="3607118" y="2141220"/>
                    <a:pt x="3562350" y="2101215"/>
                    <a:pt x="3518535" y="2062163"/>
                  </a:cubicBezTo>
                  <a:cubicBezTo>
                    <a:pt x="3477578" y="2025015"/>
                    <a:pt x="3435668" y="1987868"/>
                    <a:pt x="3393758" y="1951673"/>
                  </a:cubicBezTo>
                  <a:cubicBezTo>
                    <a:pt x="3371850" y="1932623"/>
                    <a:pt x="3367088" y="1924050"/>
                    <a:pt x="3366135" y="1924050"/>
                  </a:cubicBezTo>
                  <a:lnTo>
                    <a:pt x="3366135" y="1924050"/>
                  </a:lnTo>
                  <a:cubicBezTo>
                    <a:pt x="3367088" y="1922145"/>
                    <a:pt x="3371850" y="1915478"/>
                    <a:pt x="3395663" y="1901190"/>
                  </a:cubicBezTo>
                  <a:cubicBezTo>
                    <a:pt x="3481388" y="1847850"/>
                    <a:pt x="3582353" y="1784985"/>
                    <a:pt x="3685223" y="1725930"/>
                  </a:cubicBezTo>
                  <a:lnTo>
                    <a:pt x="3685223" y="1733550"/>
                  </a:lnTo>
                  <a:cubicBezTo>
                    <a:pt x="3686175" y="1782128"/>
                    <a:pt x="3679508" y="1938338"/>
                    <a:pt x="3674745" y="2053590"/>
                  </a:cubicBezTo>
                  <a:cubicBezTo>
                    <a:pt x="3671888" y="2108835"/>
                    <a:pt x="3669983" y="2155508"/>
                    <a:pt x="3669030" y="2179320"/>
                  </a:cubicBezTo>
                  <a:cubicBezTo>
                    <a:pt x="3669030" y="2181225"/>
                    <a:pt x="3667125" y="2185035"/>
                    <a:pt x="3665220" y="2188845"/>
                  </a:cubicBezTo>
                  <a:cubicBezTo>
                    <a:pt x="3660458" y="2185988"/>
                    <a:pt x="3655695" y="2183130"/>
                    <a:pt x="3651885" y="2180273"/>
                  </a:cubicBezTo>
                  <a:moveTo>
                    <a:pt x="2375535" y="434340"/>
                  </a:moveTo>
                  <a:cubicBezTo>
                    <a:pt x="2375535" y="437198"/>
                    <a:pt x="2376488" y="441008"/>
                    <a:pt x="2376488" y="443865"/>
                  </a:cubicBezTo>
                  <a:cubicBezTo>
                    <a:pt x="2377440" y="601028"/>
                    <a:pt x="2377440" y="757238"/>
                    <a:pt x="2377440" y="914400"/>
                  </a:cubicBezTo>
                  <a:cubicBezTo>
                    <a:pt x="2377440" y="925830"/>
                    <a:pt x="2376488" y="934403"/>
                    <a:pt x="2376488" y="939165"/>
                  </a:cubicBezTo>
                  <a:cubicBezTo>
                    <a:pt x="2371725" y="938213"/>
                    <a:pt x="2365058" y="935355"/>
                    <a:pt x="2354580" y="931545"/>
                  </a:cubicBezTo>
                  <a:cubicBezTo>
                    <a:pt x="2245043" y="886778"/>
                    <a:pt x="2136458" y="842010"/>
                    <a:pt x="2027873" y="795338"/>
                  </a:cubicBezTo>
                  <a:cubicBezTo>
                    <a:pt x="2025968" y="794385"/>
                    <a:pt x="2025015" y="794385"/>
                    <a:pt x="2024063" y="793433"/>
                  </a:cubicBezTo>
                  <a:cubicBezTo>
                    <a:pt x="2026920" y="789623"/>
                    <a:pt x="2029778" y="784860"/>
                    <a:pt x="2037398" y="778193"/>
                  </a:cubicBezTo>
                  <a:cubicBezTo>
                    <a:pt x="2067878" y="747713"/>
                    <a:pt x="2099310" y="716280"/>
                    <a:pt x="2130743" y="686753"/>
                  </a:cubicBezTo>
                  <a:cubicBezTo>
                    <a:pt x="2173605" y="644843"/>
                    <a:pt x="2215515" y="603885"/>
                    <a:pt x="2256473" y="561975"/>
                  </a:cubicBezTo>
                  <a:cubicBezTo>
                    <a:pt x="2291715" y="526733"/>
                    <a:pt x="2325053" y="491490"/>
                    <a:pt x="2358390" y="455295"/>
                  </a:cubicBezTo>
                  <a:lnTo>
                    <a:pt x="2375535" y="434340"/>
                  </a:lnTo>
                  <a:close/>
                  <a:moveTo>
                    <a:pt x="2214563" y="172403"/>
                  </a:moveTo>
                  <a:cubicBezTo>
                    <a:pt x="2246948" y="202883"/>
                    <a:pt x="2279333" y="232410"/>
                    <a:pt x="2311718" y="262890"/>
                  </a:cubicBezTo>
                  <a:cubicBezTo>
                    <a:pt x="2334578" y="283845"/>
                    <a:pt x="2335530" y="291465"/>
                    <a:pt x="2335530" y="292418"/>
                  </a:cubicBezTo>
                  <a:cubicBezTo>
                    <a:pt x="2335530" y="293370"/>
                    <a:pt x="2334578" y="301943"/>
                    <a:pt x="2312670" y="323850"/>
                  </a:cubicBezTo>
                  <a:cubicBezTo>
                    <a:pt x="2255520" y="380048"/>
                    <a:pt x="2199323" y="436245"/>
                    <a:pt x="2143125" y="492443"/>
                  </a:cubicBezTo>
                  <a:cubicBezTo>
                    <a:pt x="2086928" y="548640"/>
                    <a:pt x="2030730" y="604838"/>
                    <a:pt x="1974533" y="660083"/>
                  </a:cubicBezTo>
                  <a:cubicBezTo>
                    <a:pt x="1971675" y="662940"/>
                    <a:pt x="1967865" y="664845"/>
                    <a:pt x="1964055" y="667703"/>
                  </a:cubicBezTo>
                  <a:cubicBezTo>
                    <a:pt x="1963103" y="662940"/>
                    <a:pt x="1962150" y="659130"/>
                    <a:pt x="1962150" y="655320"/>
                  </a:cubicBezTo>
                  <a:cubicBezTo>
                    <a:pt x="1961198" y="581978"/>
                    <a:pt x="1951673" y="438150"/>
                    <a:pt x="1944053" y="322898"/>
                  </a:cubicBezTo>
                  <a:cubicBezTo>
                    <a:pt x="1941195" y="274320"/>
                    <a:pt x="1937385" y="226695"/>
                    <a:pt x="1936433" y="197168"/>
                  </a:cubicBezTo>
                  <a:cubicBezTo>
                    <a:pt x="2034540" y="181928"/>
                    <a:pt x="2126933" y="173355"/>
                    <a:pt x="2214563" y="172403"/>
                  </a:cubicBezTo>
                  <a:moveTo>
                    <a:pt x="1882140" y="950595"/>
                  </a:moveTo>
                  <a:cubicBezTo>
                    <a:pt x="1883093" y="953453"/>
                    <a:pt x="1884045" y="956310"/>
                    <a:pt x="1884998" y="958215"/>
                  </a:cubicBezTo>
                  <a:cubicBezTo>
                    <a:pt x="1921193" y="1091565"/>
                    <a:pt x="1958340" y="1224915"/>
                    <a:pt x="1994535" y="1359218"/>
                  </a:cubicBezTo>
                  <a:lnTo>
                    <a:pt x="2069783" y="1632585"/>
                  </a:lnTo>
                  <a:cubicBezTo>
                    <a:pt x="2075498" y="1652588"/>
                    <a:pt x="2081213" y="1673543"/>
                    <a:pt x="2086928" y="1691640"/>
                  </a:cubicBezTo>
                  <a:cubicBezTo>
                    <a:pt x="2086928" y="1693545"/>
                    <a:pt x="2086928" y="1695450"/>
                    <a:pt x="2086928" y="1695450"/>
                  </a:cubicBezTo>
                  <a:cubicBezTo>
                    <a:pt x="2082165" y="1694498"/>
                    <a:pt x="2076450" y="1692593"/>
                    <a:pt x="2067878" y="1689735"/>
                  </a:cubicBezTo>
                  <a:lnTo>
                    <a:pt x="1788795" y="1588770"/>
                  </a:lnTo>
                  <a:cubicBezTo>
                    <a:pt x="1704023" y="1558290"/>
                    <a:pt x="1618298" y="1525905"/>
                    <a:pt x="1533525" y="1495425"/>
                  </a:cubicBezTo>
                  <a:lnTo>
                    <a:pt x="1483995" y="1477328"/>
                  </a:lnTo>
                  <a:cubicBezTo>
                    <a:pt x="1474470" y="1474470"/>
                    <a:pt x="1469708" y="1471613"/>
                    <a:pt x="1465898" y="1469708"/>
                  </a:cubicBezTo>
                  <a:cubicBezTo>
                    <a:pt x="1467803" y="1465898"/>
                    <a:pt x="1471613" y="1461135"/>
                    <a:pt x="1477328" y="1453515"/>
                  </a:cubicBezTo>
                  <a:lnTo>
                    <a:pt x="1614488" y="1281113"/>
                  </a:lnTo>
                  <a:cubicBezTo>
                    <a:pt x="1702118" y="1172528"/>
                    <a:pt x="1788795" y="1062990"/>
                    <a:pt x="1876425" y="955358"/>
                  </a:cubicBezTo>
                  <a:cubicBezTo>
                    <a:pt x="1877378" y="954405"/>
                    <a:pt x="1879283" y="952500"/>
                    <a:pt x="1882140" y="950595"/>
                  </a:cubicBezTo>
                  <a:moveTo>
                    <a:pt x="1331595" y="390525"/>
                  </a:moveTo>
                  <a:lnTo>
                    <a:pt x="1339215" y="382905"/>
                  </a:lnTo>
                  <a:cubicBezTo>
                    <a:pt x="1495425" y="306705"/>
                    <a:pt x="1658303" y="250508"/>
                    <a:pt x="1825943" y="216218"/>
                  </a:cubicBezTo>
                  <a:cubicBezTo>
                    <a:pt x="1832610" y="368618"/>
                    <a:pt x="1838325" y="521018"/>
                    <a:pt x="1844040" y="674370"/>
                  </a:cubicBezTo>
                  <a:cubicBezTo>
                    <a:pt x="1844040" y="681038"/>
                    <a:pt x="1843088" y="687705"/>
                    <a:pt x="1841183" y="695325"/>
                  </a:cubicBezTo>
                  <a:cubicBezTo>
                    <a:pt x="1831658" y="692468"/>
                    <a:pt x="1823085" y="688658"/>
                    <a:pt x="1815465" y="684848"/>
                  </a:cubicBezTo>
                  <a:cubicBezTo>
                    <a:pt x="1743075" y="644843"/>
                    <a:pt x="1671638" y="603885"/>
                    <a:pt x="1599248" y="562928"/>
                  </a:cubicBezTo>
                  <a:lnTo>
                    <a:pt x="1468755" y="488633"/>
                  </a:lnTo>
                  <a:cubicBezTo>
                    <a:pt x="1424940" y="462915"/>
                    <a:pt x="1379220" y="437198"/>
                    <a:pt x="1334453" y="412433"/>
                  </a:cubicBezTo>
                  <a:cubicBezTo>
                    <a:pt x="1324928" y="406718"/>
                    <a:pt x="1321118" y="402908"/>
                    <a:pt x="1320165" y="402908"/>
                  </a:cubicBezTo>
                  <a:cubicBezTo>
                    <a:pt x="1323023" y="401003"/>
                    <a:pt x="1324928" y="397193"/>
                    <a:pt x="1331595" y="390525"/>
                  </a:cubicBezTo>
                  <a:moveTo>
                    <a:pt x="1289685" y="540068"/>
                  </a:moveTo>
                  <a:cubicBezTo>
                    <a:pt x="1289685" y="540068"/>
                    <a:pt x="1289685" y="539115"/>
                    <a:pt x="1289685" y="538163"/>
                  </a:cubicBezTo>
                  <a:cubicBezTo>
                    <a:pt x="1293495" y="540068"/>
                    <a:pt x="1297305" y="541973"/>
                    <a:pt x="1303020" y="544830"/>
                  </a:cubicBezTo>
                  <a:cubicBezTo>
                    <a:pt x="1394460" y="596265"/>
                    <a:pt x="1484948" y="647700"/>
                    <a:pt x="1575435" y="699135"/>
                  </a:cubicBezTo>
                  <a:lnTo>
                    <a:pt x="1778318" y="814388"/>
                  </a:lnTo>
                  <a:cubicBezTo>
                    <a:pt x="1803083" y="828675"/>
                    <a:pt x="1806893" y="835343"/>
                    <a:pt x="1806893" y="835343"/>
                  </a:cubicBezTo>
                  <a:cubicBezTo>
                    <a:pt x="1806893" y="836295"/>
                    <a:pt x="1805940" y="842963"/>
                    <a:pt x="1789748" y="863918"/>
                  </a:cubicBezTo>
                  <a:lnTo>
                    <a:pt x="1651635" y="1036320"/>
                  </a:lnTo>
                  <a:cubicBezTo>
                    <a:pt x="1570673" y="1138238"/>
                    <a:pt x="1488758" y="1240155"/>
                    <a:pt x="1406843" y="1342073"/>
                  </a:cubicBezTo>
                  <a:cubicBezTo>
                    <a:pt x="1404938" y="1344930"/>
                    <a:pt x="1401128" y="1347788"/>
                    <a:pt x="1398270" y="1350645"/>
                  </a:cubicBezTo>
                  <a:cubicBezTo>
                    <a:pt x="1396365" y="1346835"/>
                    <a:pt x="1395413" y="1343025"/>
                    <a:pt x="1395413" y="1340168"/>
                  </a:cubicBezTo>
                  <a:cubicBezTo>
                    <a:pt x="1359218" y="1082040"/>
                    <a:pt x="1325880" y="824865"/>
                    <a:pt x="1291590" y="565785"/>
                  </a:cubicBezTo>
                  <a:cubicBezTo>
                    <a:pt x="1290638" y="560070"/>
                    <a:pt x="1289685" y="554355"/>
                    <a:pt x="1288733" y="542925"/>
                  </a:cubicBezTo>
                  <a:lnTo>
                    <a:pt x="1289685" y="540068"/>
                  </a:lnTo>
                  <a:close/>
                  <a:moveTo>
                    <a:pt x="1175385" y="577215"/>
                  </a:moveTo>
                  <a:cubicBezTo>
                    <a:pt x="1187768" y="661988"/>
                    <a:pt x="1198245" y="746760"/>
                    <a:pt x="1208723" y="831533"/>
                  </a:cubicBezTo>
                  <a:lnTo>
                    <a:pt x="1276350" y="1361123"/>
                  </a:lnTo>
                  <a:lnTo>
                    <a:pt x="1280160" y="1379220"/>
                  </a:lnTo>
                  <a:cubicBezTo>
                    <a:pt x="1280160" y="1380173"/>
                    <a:pt x="1280160" y="1382078"/>
                    <a:pt x="1280160" y="1383030"/>
                  </a:cubicBezTo>
                  <a:cubicBezTo>
                    <a:pt x="1280160" y="1382078"/>
                    <a:pt x="1279208" y="1382078"/>
                    <a:pt x="1278255" y="1382078"/>
                  </a:cubicBezTo>
                  <a:cubicBezTo>
                    <a:pt x="1201103" y="1331595"/>
                    <a:pt x="1124903" y="1281113"/>
                    <a:pt x="1047750" y="1229678"/>
                  </a:cubicBezTo>
                  <a:lnTo>
                    <a:pt x="934403" y="1153478"/>
                  </a:lnTo>
                  <a:cubicBezTo>
                    <a:pt x="897255" y="1128713"/>
                    <a:pt x="860108" y="1102995"/>
                    <a:pt x="822008" y="1080135"/>
                  </a:cubicBezTo>
                  <a:cubicBezTo>
                    <a:pt x="809625" y="1072515"/>
                    <a:pt x="805815" y="1068705"/>
                    <a:pt x="805815" y="1068705"/>
                  </a:cubicBezTo>
                  <a:cubicBezTo>
                    <a:pt x="805815" y="1067753"/>
                    <a:pt x="806768" y="1062038"/>
                    <a:pt x="817245" y="1048703"/>
                  </a:cubicBezTo>
                  <a:cubicBezTo>
                    <a:pt x="879158" y="966788"/>
                    <a:pt x="941070" y="884873"/>
                    <a:pt x="1003935" y="802005"/>
                  </a:cubicBezTo>
                  <a:cubicBezTo>
                    <a:pt x="1060133" y="726758"/>
                    <a:pt x="1117283" y="652463"/>
                    <a:pt x="1174433" y="577215"/>
                  </a:cubicBezTo>
                  <a:cubicBezTo>
                    <a:pt x="1175385" y="575310"/>
                    <a:pt x="1175385" y="576263"/>
                    <a:pt x="1175385" y="577215"/>
                  </a:cubicBezTo>
                  <a:moveTo>
                    <a:pt x="1022033" y="574358"/>
                  </a:moveTo>
                  <a:cubicBezTo>
                    <a:pt x="992505" y="613410"/>
                    <a:pt x="963930" y="651510"/>
                    <a:pt x="934403" y="690563"/>
                  </a:cubicBezTo>
                  <a:cubicBezTo>
                    <a:pt x="871538" y="773430"/>
                    <a:pt x="809625" y="855345"/>
                    <a:pt x="746760" y="937260"/>
                  </a:cubicBezTo>
                  <a:cubicBezTo>
                    <a:pt x="744855" y="939165"/>
                    <a:pt x="741998" y="942023"/>
                    <a:pt x="738188" y="943928"/>
                  </a:cubicBezTo>
                  <a:cubicBezTo>
                    <a:pt x="737235" y="942975"/>
                    <a:pt x="736283" y="941070"/>
                    <a:pt x="736283" y="940118"/>
                  </a:cubicBezTo>
                  <a:lnTo>
                    <a:pt x="712470" y="852488"/>
                  </a:lnTo>
                  <a:cubicBezTo>
                    <a:pt x="805815" y="750570"/>
                    <a:pt x="909638" y="657225"/>
                    <a:pt x="1022033" y="574358"/>
                  </a:cubicBezTo>
                  <a:moveTo>
                    <a:pt x="461010" y="1194435"/>
                  </a:moveTo>
                  <a:lnTo>
                    <a:pt x="498158" y="1188720"/>
                  </a:lnTo>
                  <a:cubicBezTo>
                    <a:pt x="540068" y="1182053"/>
                    <a:pt x="581978" y="1176338"/>
                    <a:pt x="623888" y="1170623"/>
                  </a:cubicBezTo>
                  <a:cubicBezTo>
                    <a:pt x="634365" y="1168718"/>
                    <a:pt x="645795" y="1169670"/>
                    <a:pt x="648653" y="1169670"/>
                  </a:cubicBezTo>
                  <a:lnTo>
                    <a:pt x="648653" y="1169670"/>
                  </a:lnTo>
                  <a:cubicBezTo>
                    <a:pt x="649605" y="1172528"/>
                    <a:pt x="651510" y="1180148"/>
                    <a:pt x="650558" y="1202055"/>
                  </a:cubicBezTo>
                  <a:cubicBezTo>
                    <a:pt x="641033" y="1443990"/>
                    <a:pt x="631508" y="1686878"/>
                    <a:pt x="621983" y="1928813"/>
                  </a:cubicBezTo>
                  <a:cubicBezTo>
                    <a:pt x="621983" y="1937385"/>
                    <a:pt x="621030" y="1945958"/>
                    <a:pt x="620078" y="1955483"/>
                  </a:cubicBezTo>
                  <a:cubicBezTo>
                    <a:pt x="511493" y="1818323"/>
                    <a:pt x="403860" y="1681163"/>
                    <a:pt x="296228" y="1543050"/>
                  </a:cubicBezTo>
                  <a:cubicBezTo>
                    <a:pt x="340043" y="1422083"/>
                    <a:pt x="395288" y="1304925"/>
                    <a:pt x="461010" y="1194435"/>
                  </a:cubicBezTo>
                  <a:moveTo>
                    <a:pt x="168593" y="2254568"/>
                  </a:moveTo>
                  <a:cubicBezTo>
                    <a:pt x="168593" y="2061210"/>
                    <a:pt x="195263" y="1869758"/>
                    <a:pt x="248603" y="1684020"/>
                  </a:cubicBezTo>
                  <a:lnTo>
                    <a:pt x="294323" y="1742123"/>
                  </a:lnTo>
                  <a:cubicBezTo>
                    <a:pt x="380048" y="1851660"/>
                    <a:pt x="464820" y="1960245"/>
                    <a:pt x="550545" y="2069783"/>
                  </a:cubicBezTo>
                  <a:cubicBezTo>
                    <a:pt x="557213" y="2077403"/>
                    <a:pt x="574358" y="2099310"/>
                    <a:pt x="576263" y="2102168"/>
                  </a:cubicBezTo>
                  <a:cubicBezTo>
                    <a:pt x="574358" y="2105025"/>
                    <a:pt x="567690" y="2112645"/>
                    <a:pt x="542925" y="2127885"/>
                  </a:cubicBezTo>
                  <a:cubicBezTo>
                    <a:pt x="420053" y="2207895"/>
                    <a:pt x="297180" y="2286000"/>
                    <a:pt x="173355" y="2365058"/>
                  </a:cubicBezTo>
                  <a:cubicBezTo>
                    <a:pt x="170498" y="2328863"/>
                    <a:pt x="168593" y="2291715"/>
                    <a:pt x="168593" y="2254568"/>
                  </a:cubicBezTo>
                  <a:moveTo>
                    <a:pt x="331470" y="3063240"/>
                  </a:moveTo>
                  <a:cubicBezTo>
                    <a:pt x="259080" y="2889885"/>
                    <a:pt x="209550" y="2705100"/>
                    <a:pt x="185738" y="2513648"/>
                  </a:cubicBezTo>
                  <a:lnTo>
                    <a:pt x="294323" y="2445068"/>
                  </a:lnTo>
                  <a:cubicBezTo>
                    <a:pt x="379095" y="2390775"/>
                    <a:pt x="463868" y="2337435"/>
                    <a:pt x="547688" y="2284095"/>
                  </a:cubicBezTo>
                  <a:cubicBezTo>
                    <a:pt x="558165" y="2277428"/>
                    <a:pt x="567690" y="2270760"/>
                    <a:pt x="577215" y="2264093"/>
                  </a:cubicBezTo>
                  <a:cubicBezTo>
                    <a:pt x="587693" y="2256473"/>
                    <a:pt x="598170" y="2249805"/>
                    <a:pt x="608648" y="2243138"/>
                  </a:cubicBezTo>
                  <a:cubicBezTo>
                    <a:pt x="615315" y="2239328"/>
                    <a:pt x="620078" y="2236470"/>
                    <a:pt x="623888" y="2233613"/>
                  </a:cubicBezTo>
                  <a:cubicBezTo>
                    <a:pt x="624840" y="2238375"/>
                    <a:pt x="625793" y="2244090"/>
                    <a:pt x="626745" y="2252663"/>
                  </a:cubicBezTo>
                  <a:cubicBezTo>
                    <a:pt x="636270" y="2321243"/>
                    <a:pt x="643890" y="2390775"/>
                    <a:pt x="651510" y="2459355"/>
                  </a:cubicBezTo>
                  <a:lnTo>
                    <a:pt x="697230" y="2854643"/>
                  </a:lnTo>
                  <a:cubicBezTo>
                    <a:pt x="715328" y="3014663"/>
                    <a:pt x="734378" y="3173730"/>
                    <a:pt x="752475" y="3332798"/>
                  </a:cubicBezTo>
                  <a:cubicBezTo>
                    <a:pt x="752475" y="3334703"/>
                    <a:pt x="752475" y="3335655"/>
                    <a:pt x="753428" y="3337560"/>
                  </a:cubicBezTo>
                  <a:cubicBezTo>
                    <a:pt x="634365" y="3260408"/>
                    <a:pt x="516255" y="3183255"/>
                    <a:pt x="398145" y="3106103"/>
                  </a:cubicBezTo>
                  <a:lnTo>
                    <a:pt x="331470" y="3063240"/>
                  </a:lnTo>
                  <a:close/>
                  <a:moveTo>
                    <a:pt x="716280" y="3515678"/>
                  </a:moveTo>
                  <a:cubicBezTo>
                    <a:pt x="698183" y="3543300"/>
                    <a:pt x="680085" y="3570923"/>
                    <a:pt x="661988" y="3598545"/>
                  </a:cubicBezTo>
                  <a:cubicBezTo>
                    <a:pt x="583883" y="3506153"/>
                    <a:pt x="513398" y="3406140"/>
                    <a:pt x="452438" y="3301365"/>
                  </a:cubicBezTo>
                  <a:lnTo>
                    <a:pt x="701993" y="3463290"/>
                  </a:lnTo>
                  <a:cubicBezTo>
                    <a:pt x="728663" y="3480435"/>
                    <a:pt x="730568" y="3486150"/>
                    <a:pt x="730568" y="3487103"/>
                  </a:cubicBezTo>
                  <a:cubicBezTo>
                    <a:pt x="730568" y="3487103"/>
                    <a:pt x="731520" y="3492818"/>
                    <a:pt x="716280" y="3515678"/>
                  </a:cubicBezTo>
                  <a:moveTo>
                    <a:pt x="747713" y="3694748"/>
                  </a:moveTo>
                  <a:lnTo>
                    <a:pt x="816293" y="3590925"/>
                  </a:lnTo>
                  <a:cubicBezTo>
                    <a:pt x="819150" y="3595688"/>
                    <a:pt x="821055" y="3599498"/>
                    <a:pt x="822960" y="3604260"/>
                  </a:cubicBezTo>
                  <a:cubicBezTo>
                    <a:pt x="839153" y="3634740"/>
                    <a:pt x="853440" y="3663315"/>
                    <a:pt x="865823" y="3691890"/>
                  </a:cubicBezTo>
                  <a:lnTo>
                    <a:pt x="958215" y="3889058"/>
                  </a:lnTo>
                  <a:cubicBezTo>
                    <a:pt x="885825" y="3830003"/>
                    <a:pt x="815340" y="3765233"/>
                    <a:pt x="747713" y="3694748"/>
                  </a:cubicBezTo>
                  <a:moveTo>
                    <a:pt x="1155383" y="4026218"/>
                  </a:moveTo>
                  <a:cubicBezTo>
                    <a:pt x="1084898" y="3876675"/>
                    <a:pt x="1014413" y="3727133"/>
                    <a:pt x="944880" y="3576638"/>
                  </a:cubicBezTo>
                  <a:cubicBezTo>
                    <a:pt x="942023" y="3569970"/>
                    <a:pt x="941070" y="3562350"/>
                    <a:pt x="940118" y="3552825"/>
                  </a:cubicBezTo>
                  <a:cubicBezTo>
                    <a:pt x="945833" y="3552825"/>
                    <a:pt x="953453" y="3552825"/>
                    <a:pt x="959168" y="3553778"/>
                  </a:cubicBezTo>
                  <a:cubicBezTo>
                    <a:pt x="1062038" y="3568065"/>
                    <a:pt x="1163955" y="3582353"/>
                    <a:pt x="1266825" y="3596640"/>
                  </a:cubicBezTo>
                  <a:cubicBezTo>
                    <a:pt x="1383983" y="3612833"/>
                    <a:pt x="1500188" y="3629978"/>
                    <a:pt x="1621155" y="3646170"/>
                  </a:cubicBezTo>
                  <a:cubicBezTo>
                    <a:pt x="1630680" y="3647123"/>
                    <a:pt x="1644968" y="3649980"/>
                    <a:pt x="1646873" y="3650933"/>
                  </a:cubicBezTo>
                  <a:cubicBezTo>
                    <a:pt x="1646873" y="3650933"/>
                    <a:pt x="1647825" y="3653790"/>
                    <a:pt x="1647825" y="3655695"/>
                  </a:cubicBezTo>
                  <a:lnTo>
                    <a:pt x="1533525" y="4211003"/>
                  </a:lnTo>
                  <a:cubicBezTo>
                    <a:pt x="1403033" y="4163378"/>
                    <a:pt x="1276350" y="4100513"/>
                    <a:pt x="1155383" y="4026218"/>
                  </a:cubicBezTo>
                  <a:moveTo>
                    <a:pt x="1998345" y="4323398"/>
                  </a:moveTo>
                  <a:cubicBezTo>
                    <a:pt x="1878330" y="4309110"/>
                    <a:pt x="1760220" y="4284345"/>
                    <a:pt x="1645920" y="4250055"/>
                  </a:cubicBezTo>
                  <a:lnTo>
                    <a:pt x="1743075" y="3795713"/>
                  </a:lnTo>
                  <a:cubicBezTo>
                    <a:pt x="1747838" y="3769043"/>
                    <a:pt x="1753553" y="3743325"/>
                    <a:pt x="1760220" y="3717608"/>
                  </a:cubicBezTo>
                  <a:cubicBezTo>
                    <a:pt x="1762125" y="3709988"/>
                    <a:pt x="1764030" y="3704273"/>
                    <a:pt x="1764983" y="3700463"/>
                  </a:cubicBezTo>
                  <a:cubicBezTo>
                    <a:pt x="1768793" y="3702368"/>
                    <a:pt x="1773555" y="3705225"/>
                    <a:pt x="1779270" y="3709988"/>
                  </a:cubicBezTo>
                  <a:cubicBezTo>
                    <a:pt x="1943100" y="3831908"/>
                    <a:pt x="2105978" y="3952875"/>
                    <a:pt x="2269808" y="4073843"/>
                  </a:cubicBezTo>
                  <a:cubicBezTo>
                    <a:pt x="2281238" y="4082415"/>
                    <a:pt x="2286953" y="4087178"/>
                    <a:pt x="2290763" y="4090988"/>
                  </a:cubicBezTo>
                  <a:cubicBezTo>
                    <a:pt x="2287905" y="4094798"/>
                    <a:pt x="2282190" y="4100513"/>
                    <a:pt x="2271713" y="4108133"/>
                  </a:cubicBezTo>
                  <a:cubicBezTo>
                    <a:pt x="2212658" y="4154805"/>
                    <a:pt x="2154555" y="4201478"/>
                    <a:pt x="2094548" y="4248150"/>
                  </a:cubicBezTo>
                  <a:lnTo>
                    <a:pt x="1998345" y="4323398"/>
                  </a:lnTo>
                  <a:close/>
                  <a:moveTo>
                    <a:pt x="2187893" y="4336733"/>
                  </a:moveTo>
                  <a:lnTo>
                    <a:pt x="2339340" y="4217670"/>
                  </a:lnTo>
                  <a:cubicBezTo>
                    <a:pt x="2345055" y="4212908"/>
                    <a:pt x="2349818" y="4210050"/>
                    <a:pt x="2353628" y="4207193"/>
                  </a:cubicBezTo>
                  <a:cubicBezTo>
                    <a:pt x="2354580" y="4211955"/>
                    <a:pt x="2355533" y="4217670"/>
                    <a:pt x="2356485" y="4225290"/>
                  </a:cubicBezTo>
                  <a:lnTo>
                    <a:pt x="2367915" y="4331970"/>
                  </a:lnTo>
                  <a:cubicBezTo>
                    <a:pt x="2308860" y="4337685"/>
                    <a:pt x="2247900" y="4340543"/>
                    <a:pt x="2187893" y="4336733"/>
                  </a:cubicBezTo>
                  <a:moveTo>
                    <a:pt x="2436495" y="2742248"/>
                  </a:moveTo>
                  <a:cubicBezTo>
                    <a:pt x="2435543" y="2743200"/>
                    <a:pt x="2435543" y="2744153"/>
                    <a:pt x="2435543" y="2745105"/>
                  </a:cubicBezTo>
                  <a:cubicBezTo>
                    <a:pt x="2424113" y="2689860"/>
                    <a:pt x="2412683" y="2634615"/>
                    <a:pt x="2401253" y="2579370"/>
                  </a:cubicBezTo>
                  <a:lnTo>
                    <a:pt x="2268855" y="1946910"/>
                  </a:lnTo>
                  <a:cubicBezTo>
                    <a:pt x="2267903" y="1943100"/>
                    <a:pt x="2267903" y="1938338"/>
                    <a:pt x="2266950" y="1934528"/>
                  </a:cubicBezTo>
                  <a:lnTo>
                    <a:pt x="2273618" y="1938338"/>
                  </a:lnTo>
                  <a:cubicBezTo>
                    <a:pt x="2321243" y="1967865"/>
                    <a:pt x="2368868" y="1996440"/>
                    <a:pt x="2416493" y="2025968"/>
                  </a:cubicBezTo>
                  <a:lnTo>
                    <a:pt x="2513648" y="2086928"/>
                  </a:lnTo>
                  <a:cubicBezTo>
                    <a:pt x="2560320" y="2116455"/>
                    <a:pt x="2607945" y="2145030"/>
                    <a:pt x="2655570" y="2174558"/>
                  </a:cubicBezTo>
                  <a:cubicBezTo>
                    <a:pt x="2684145" y="2191703"/>
                    <a:pt x="2687003" y="2202180"/>
                    <a:pt x="2672715" y="2232660"/>
                  </a:cubicBezTo>
                  <a:cubicBezTo>
                    <a:pt x="2621280" y="2340293"/>
                    <a:pt x="2570798" y="2449830"/>
                    <a:pt x="2521268" y="2558415"/>
                  </a:cubicBezTo>
                  <a:lnTo>
                    <a:pt x="2441258" y="2730818"/>
                  </a:lnTo>
                  <a:lnTo>
                    <a:pt x="2436495" y="2742248"/>
                  </a:lnTo>
                  <a:close/>
                  <a:moveTo>
                    <a:pt x="2464118" y="3938588"/>
                  </a:moveTo>
                  <a:cubicBezTo>
                    <a:pt x="2462213" y="3820478"/>
                    <a:pt x="2467928" y="3384233"/>
                    <a:pt x="2470785" y="3174683"/>
                  </a:cubicBezTo>
                  <a:lnTo>
                    <a:pt x="2471738" y="3078480"/>
                  </a:lnTo>
                  <a:cubicBezTo>
                    <a:pt x="2471738" y="3075623"/>
                    <a:pt x="2472690" y="3070860"/>
                    <a:pt x="2474595" y="3067050"/>
                  </a:cubicBezTo>
                  <a:cubicBezTo>
                    <a:pt x="2478405" y="3068955"/>
                    <a:pt x="2482215" y="3070860"/>
                    <a:pt x="2485073" y="3073718"/>
                  </a:cubicBezTo>
                  <a:cubicBezTo>
                    <a:pt x="2572703" y="3148013"/>
                    <a:pt x="2659380" y="3222308"/>
                    <a:pt x="2747010" y="3296603"/>
                  </a:cubicBezTo>
                  <a:cubicBezTo>
                    <a:pt x="2824163" y="3362325"/>
                    <a:pt x="2901315" y="3428048"/>
                    <a:pt x="2978468" y="3493770"/>
                  </a:cubicBezTo>
                  <a:cubicBezTo>
                    <a:pt x="3000375" y="3512820"/>
                    <a:pt x="3001328" y="3519488"/>
                    <a:pt x="3001328" y="3519488"/>
                  </a:cubicBezTo>
                  <a:cubicBezTo>
                    <a:pt x="3001328" y="3519488"/>
                    <a:pt x="3000375" y="3527108"/>
                    <a:pt x="2978468" y="3544253"/>
                  </a:cubicBezTo>
                  <a:lnTo>
                    <a:pt x="2791778" y="3693795"/>
                  </a:lnTo>
                  <a:cubicBezTo>
                    <a:pt x="2687003" y="3777615"/>
                    <a:pt x="2582228" y="3861435"/>
                    <a:pt x="2476500" y="3945255"/>
                  </a:cubicBezTo>
                  <a:cubicBezTo>
                    <a:pt x="2473643" y="3947160"/>
                    <a:pt x="2470785" y="3949065"/>
                    <a:pt x="2466975" y="3950970"/>
                  </a:cubicBezTo>
                  <a:cubicBezTo>
                    <a:pt x="2465070" y="3947160"/>
                    <a:pt x="2464118" y="3943350"/>
                    <a:pt x="2464118" y="3938588"/>
                  </a:cubicBezTo>
                  <a:moveTo>
                    <a:pt x="2484120" y="4324350"/>
                  </a:moveTo>
                  <a:lnTo>
                    <a:pt x="2474595" y="4237673"/>
                  </a:lnTo>
                  <a:cubicBezTo>
                    <a:pt x="2472690" y="4225290"/>
                    <a:pt x="2471738" y="4212908"/>
                    <a:pt x="2472690" y="4197668"/>
                  </a:cubicBezTo>
                  <a:lnTo>
                    <a:pt x="2661285" y="4293870"/>
                  </a:lnTo>
                  <a:cubicBezTo>
                    <a:pt x="2597468" y="4307205"/>
                    <a:pt x="2540318" y="4316730"/>
                    <a:pt x="2484120" y="4324350"/>
                  </a:cubicBezTo>
                  <a:moveTo>
                    <a:pt x="2856548" y="4244340"/>
                  </a:moveTo>
                  <a:lnTo>
                    <a:pt x="2626995" y="4128135"/>
                  </a:lnTo>
                  <a:cubicBezTo>
                    <a:pt x="2598420" y="4113848"/>
                    <a:pt x="2569845" y="4099560"/>
                    <a:pt x="2541270" y="4085273"/>
                  </a:cubicBezTo>
                  <a:cubicBezTo>
                    <a:pt x="2531745" y="4080510"/>
                    <a:pt x="2526030" y="4077653"/>
                    <a:pt x="2523173" y="4074795"/>
                  </a:cubicBezTo>
                  <a:cubicBezTo>
                    <a:pt x="2526030" y="4071938"/>
                    <a:pt x="2529840" y="4067175"/>
                    <a:pt x="2537460" y="4061460"/>
                  </a:cubicBezTo>
                  <a:cubicBezTo>
                    <a:pt x="2602230" y="4008120"/>
                    <a:pt x="2667953" y="3955733"/>
                    <a:pt x="2734628" y="3904298"/>
                  </a:cubicBezTo>
                  <a:lnTo>
                    <a:pt x="2827973" y="3830003"/>
                  </a:lnTo>
                  <a:cubicBezTo>
                    <a:pt x="2902268" y="3769995"/>
                    <a:pt x="2976563" y="3710940"/>
                    <a:pt x="3051810" y="3651885"/>
                  </a:cubicBezTo>
                  <a:cubicBezTo>
                    <a:pt x="3053715" y="3649980"/>
                    <a:pt x="3056573" y="3649028"/>
                    <a:pt x="3058478" y="3647123"/>
                  </a:cubicBezTo>
                  <a:cubicBezTo>
                    <a:pt x="3059430" y="3650933"/>
                    <a:pt x="3060383" y="3654743"/>
                    <a:pt x="3060383" y="3657600"/>
                  </a:cubicBezTo>
                  <a:cubicBezTo>
                    <a:pt x="3069908" y="3823335"/>
                    <a:pt x="3079433" y="3988118"/>
                    <a:pt x="3088958" y="4153853"/>
                  </a:cubicBezTo>
                  <a:cubicBezTo>
                    <a:pt x="3007995" y="4191000"/>
                    <a:pt x="2931795" y="4220528"/>
                    <a:pt x="2856548" y="4244340"/>
                  </a:cubicBezTo>
                  <a:moveTo>
                    <a:pt x="3101340" y="2788920"/>
                  </a:moveTo>
                  <a:lnTo>
                    <a:pt x="3098483" y="2854643"/>
                  </a:lnTo>
                  <a:cubicBezTo>
                    <a:pt x="3087053" y="3030855"/>
                    <a:pt x="3074670" y="3207068"/>
                    <a:pt x="3061335" y="3383280"/>
                  </a:cubicBezTo>
                  <a:cubicBezTo>
                    <a:pt x="3061335" y="3385185"/>
                    <a:pt x="3060383" y="3388043"/>
                    <a:pt x="3059430" y="3390900"/>
                  </a:cubicBezTo>
                  <a:cubicBezTo>
                    <a:pt x="3056573" y="3389948"/>
                    <a:pt x="3054668" y="3388043"/>
                    <a:pt x="3053715" y="3387090"/>
                  </a:cubicBezTo>
                  <a:cubicBezTo>
                    <a:pt x="2960370" y="3308985"/>
                    <a:pt x="2867978" y="3229928"/>
                    <a:pt x="2774633" y="3151823"/>
                  </a:cubicBezTo>
                  <a:lnTo>
                    <a:pt x="2562225" y="2972753"/>
                  </a:lnTo>
                  <a:cubicBezTo>
                    <a:pt x="2553653" y="2966085"/>
                    <a:pt x="2548890" y="2961323"/>
                    <a:pt x="2546033" y="2957513"/>
                  </a:cubicBezTo>
                  <a:cubicBezTo>
                    <a:pt x="2549843" y="2955608"/>
                    <a:pt x="2555558" y="2952750"/>
                    <a:pt x="2565083" y="2948940"/>
                  </a:cubicBezTo>
                  <a:cubicBezTo>
                    <a:pt x="2666048" y="2911793"/>
                    <a:pt x="2767965" y="2875598"/>
                    <a:pt x="2868930" y="2840355"/>
                  </a:cubicBezTo>
                  <a:lnTo>
                    <a:pt x="3028950" y="2783205"/>
                  </a:lnTo>
                  <a:cubicBezTo>
                    <a:pt x="3043238" y="2778443"/>
                    <a:pt x="3056573" y="2771775"/>
                    <a:pt x="3070860" y="2765108"/>
                  </a:cubicBezTo>
                  <a:cubicBezTo>
                    <a:pt x="3086100" y="2758440"/>
                    <a:pt x="3094673" y="2754630"/>
                    <a:pt x="3101340" y="2753678"/>
                  </a:cubicBezTo>
                  <a:cubicBezTo>
                    <a:pt x="3102293" y="2761298"/>
                    <a:pt x="3102293" y="2771775"/>
                    <a:pt x="3101340" y="2788920"/>
                  </a:cubicBezTo>
                  <a:moveTo>
                    <a:pt x="3069908" y="2439353"/>
                  </a:moveTo>
                  <a:lnTo>
                    <a:pt x="3032760" y="2394585"/>
                  </a:lnTo>
                  <a:cubicBezTo>
                    <a:pt x="2982278" y="2332673"/>
                    <a:pt x="2930843" y="2270760"/>
                    <a:pt x="2879408" y="2209800"/>
                  </a:cubicBezTo>
                  <a:cubicBezTo>
                    <a:pt x="2867978" y="2196465"/>
                    <a:pt x="2867978" y="2191703"/>
                    <a:pt x="2867978" y="2191703"/>
                  </a:cubicBezTo>
                  <a:cubicBezTo>
                    <a:pt x="2867978" y="2191703"/>
                    <a:pt x="2869883" y="2186940"/>
                    <a:pt x="2883218" y="2179320"/>
                  </a:cubicBezTo>
                  <a:cubicBezTo>
                    <a:pt x="2979420" y="2127885"/>
                    <a:pt x="3075623" y="2075498"/>
                    <a:pt x="3172778" y="2026920"/>
                  </a:cubicBezTo>
                  <a:cubicBezTo>
                    <a:pt x="3176588" y="2025015"/>
                    <a:pt x="3178493" y="2024063"/>
                    <a:pt x="3181350" y="2023110"/>
                  </a:cubicBezTo>
                  <a:cubicBezTo>
                    <a:pt x="3181350" y="2025968"/>
                    <a:pt x="3181350" y="2029778"/>
                    <a:pt x="3180398" y="2033588"/>
                  </a:cubicBezTo>
                  <a:cubicBezTo>
                    <a:pt x="3163253" y="2192655"/>
                    <a:pt x="3145155" y="2351723"/>
                    <a:pt x="3127058" y="2509838"/>
                  </a:cubicBezTo>
                  <a:cubicBezTo>
                    <a:pt x="3107055" y="2483168"/>
                    <a:pt x="3088958" y="2461260"/>
                    <a:pt x="3069908" y="2439353"/>
                  </a:cubicBezTo>
                  <a:moveTo>
                    <a:pt x="3204210" y="4096703"/>
                  </a:moveTo>
                  <a:lnTo>
                    <a:pt x="3177540" y="3646170"/>
                  </a:lnTo>
                  <a:cubicBezTo>
                    <a:pt x="3178493" y="3644265"/>
                    <a:pt x="3178493" y="3643313"/>
                    <a:pt x="3179445" y="3641408"/>
                  </a:cubicBezTo>
                  <a:cubicBezTo>
                    <a:pt x="3188018" y="3644265"/>
                    <a:pt x="3195638" y="3647123"/>
                    <a:pt x="3201353" y="3650933"/>
                  </a:cubicBezTo>
                  <a:cubicBezTo>
                    <a:pt x="3301365" y="3709988"/>
                    <a:pt x="3400425" y="3769995"/>
                    <a:pt x="3499485" y="3829050"/>
                  </a:cubicBezTo>
                  <a:lnTo>
                    <a:pt x="3555683" y="3863340"/>
                  </a:lnTo>
                  <a:cubicBezTo>
                    <a:pt x="3447098" y="3952875"/>
                    <a:pt x="3328988" y="4030980"/>
                    <a:pt x="3204210" y="4096703"/>
                  </a:cubicBezTo>
                  <a:moveTo>
                    <a:pt x="3661410" y="3769043"/>
                  </a:moveTo>
                  <a:lnTo>
                    <a:pt x="3657600" y="3771900"/>
                  </a:lnTo>
                  <a:cubicBezTo>
                    <a:pt x="3603308" y="3739515"/>
                    <a:pt x="3549015" y="3707130"/>
                    <a:pt x="3493770" y="3674745"/>
                  </a:cubicBezTo>
                  <a:cubicBezTo>
                    <a:pt x="3416618" y="3629025"/>
                    <a:pt x="3340418" y="3583305"/>
                    <a:pt x="3263265" y="3537585"/>
                  </a:cubicBezTo>
                  <a:cubicBezTo>
                    <a:pt x="3242310" y="3525203"/>
                    <a:pt x="3236595" y="3517583"/>
                    <a:pt x="3234690" y="3517583"/>
                  </a:cubicBezTo>
                  <a:cubicBezTo>
                    <a:pt x="3235643" y="3515678"/>
                    <a:pt x="3241358" y="3507105"/>
                    <a:pt x="3263265" y="3491865"/>
                  </a:cubicBezTo>
                  <a:cubicBezTo>
                    <a:pt x="3352800" y="3429953"/>
                    <a:pt x="3441383" y="3367088"/>
                    <a:pt x="3529965" y="3304223"/>
                  </a:cubicBezTo>
                  <a:lnTo>
                    <a:pt x="3649028" y="3220403"/>
                  </a:lnTo>
                  <a:cubicBezTo>
                    <a:pt x="3651885" y="3217545"/>
                    <a:pt x="3655695" y="3216593"/>
                    <a:pt x="3658553" y="3214688"/>
                  </a:cubicBezTo>
                  <a:cubicBezTo>
                    <a:pt x="3661410" y="3220403"/>
                    <a:pt x="3663315" y="3225165"/>
                    <a:pt x="3663315" y="3228975"/>
                  </a:cubicBezTo>
                  <a:cubicBezTo>
                    <a:pt x="3670935" y="3326130"/>
                    <a:pt x="3688080" y="3643313"/>
                    <a:pt x="3689985" y="3742373"/>
                  </a:cubicBezTo>
                  <a:cubicBezTo>
                    <a:pt x="3680460" y="3751898"/>
                    <a:pt x="3670935" y="3760470"/>
                    <a:pt x="3661410" y="3769043"/>
                  </a:cubicBezTo>
                  <a:moveTo>
                    <a:pt x="3779520" y="2961323"/>
                  </a:moveTo>
                  <a:cubicBezTo>
                    <a:pt x="3779520" y="2790825"/>
                    <a:pt x="3780473" y="2621280"/>
                    <a:pt x="3782378" y="2450783"/>
                  </a:cubicBezTo>
                  <a:lnTo>
                    <a:pt x="3869055" y="2514600"/>
                  </a:lnTo>
                  <a:cubicBezTo>
                    <a:pt x="3952875" y="2576513"/>
                    <a:pt x="4033838" y="2635568"/>
                    <a:pt x="4113848" y="2697480"/>
                  </a:cubicBezTo>
                  <a:cubicBezTo>
                    <a:pt x="4117658" y="2700338"/>
                    <a:pt x="4118610" y="2702243"/>
                    <a:pt x="4119563" y="2702243"/>
                  </a:cubicBezTo>
                  <a:cubicBezTo>
                    <a:pt x="4115753" y="2708910"/>
                    <a:pt x="4100513" y="2720340"/>
                    <a:pt x="4093845" y="2726055"/>
                  </a:cubicBezTo>
                  <a:cubicBezTo>
                    <a:pt x="4043363" y="2766060"/>
                    <a:pt x="3991928" y="2805113"/>
                    <a:pt x="3940493" y="2843213"/>
                  </a:cubicBezTo>
                  <a:lnTo>
                    <a:pt x="3875723" y="2892743"/>
                  </a:lnTo>
                  <a:cubicBezTo>
                    <a:pt x="3846195" y="2914650"/>
                    <a:pt x="3817620" y="2937510"/>
                    <a:pt x="3787140" y="2959418"/>
                  </a:cubicBezTo>
                  <a:cubicBezTo>
                    <a:pt x="3784283" y="2961323"/>
                    <a:pt x="3782378" y="2962275"/>
                    <a:pt x="3780473" y="2964180"/>
                  </a:cubicBezTo>
                  <a:cubicBezTo>
                    <a:pt x="3779520" y="2962275"/>
                    <a:pt x="3779520" y="2961323"/>
                    <a:pt x="3779520" y="2961323"/>
                  </a:cubicBezTo>
                  <a:moveTo>
                    <a:pt x="3802380" y="3620453"/>
                  </a:moveTo>
                  <a:cubicBezTo>
                    <a:pt x="3799523" y="3574733"/>
                    <a:pt x="3797618" y="3529965"/>
                    <a:pt x="3795713" y="3484245"/>
                  </a:cubicBezTo>
                  <a:lnTo>
                    <a:pt x="3792855" y="3452813"/>
                  </a:lnTo>
                  <a:lnTo>
                    <a:pt x="3792855" y="3452813"/>
                  </a:lnTo>
                  <a:lnTo>
                    <a:pt x="3790950" y="3417570"/>
                  </a:lnTo>
                  <a:cubicBezTo>
                    <a:pt x="3787140" y="3351848"/>
                    <a:pt x="3783330" y="3285173"/>
                    <a:pt x="3781425" y="3217545"/>
                  </a:cubicBezTo>
                  <a:cubicBezTo>
                    <a:pt x="3781425" y="3215640"/>
                    <a:pt x="3781425" y="3213735"/>
                    <a:pt x="3782378" y="3211830"/>
                  </a:cubicBezTo>
                  <a:cubicBezTo>
                    <a:pt x="3786188" y="3212783"/>
                    <a:pt x="3789045" y="3214688"/>
                    <a:pt x="3790950" y="3215640"/>
                  </a:cubicBezTo>
                  <a:cubicBezTo>
                    <a:pt x="3861435" y="3260408"/>
                    <a:pt x="3930968" y="3305175"/>
                    <a:pt x="4000500" y="3350895"/>
                  </a:cubicBezTo>
                  <a:cubicBezTo>
                    <a:pt x="3941445" y="3446145"/>
                    <a:pt x="3874770" y="3537585"/>
                    <a:pt x="3802380" y="3620453"/>
                  </a:cubicBezTo>
                  <a:moveTo>
                    <a:pt x="4068128" y="3237548"/>
                  </a:moveTo>
                  <a:lnTo>
                    <a:pt x="3973830" y="3176588"/>
                  </a:lnTo>
                  <a:cubicBezTo>
                    <a:pt x="3931920" y="3148965"/>
                    <a:pt x="3890010" y="3122295"/>
                    <a:pt x="3848100" y="3096578"/>
                  </a:cubicBezTo>
                  <a:cubicBezTo>
                    <a:pt x="3837623" y="3090863"/>
                    <a:pt x="3833813" y="3086100"/>
                    <a:pt x="3837623" y="3084195"/>
                  </a:cubicBezTo>
                  <a:cubicBezTo>
                    <a:pt x="3929063" y="3012758"/>
                    <a:pt x="4022408" y="2943225"/>
                    <a:pt x="4115753" y="2873693"/>
                  </a:cubicBezTo>
                  <a:lnTo>
                    <a:pt x="4175760" y="2828925"/>
                  </a:lnTo>
                  <a:cubicBezTo>
                    <a:pt x="4178618" y="2877503"/>
                    <a:pt x="4181475" y="2925128"/>
                    <a:pt x="4185285" y="2972753"/>
                  </a:cubicBezTo>
                  <a:cubicBezTo>
                    <a:pt x="4150043" y="3068003"/>
                    <a:pt x="4110990" y="3156585"/>
                    <a:pt x="4068128" y="3237548"/>
                  </a:cubicBezTo>
                  <a:moveTo>
                    <a:pt x="4283393" y="2573655"/>
                  </a:moveTo>
                  <a:cubicBezTo>
                    <a:pt x="4282440" y="2574608"/>
                    <a:pt x="4281488" y="2574608"/>
                    <a:pt x="4280535" y="2575560"/>
                  </a:cubicBezTo>
                  <a:lnTo>
                    <a:pt x="4280535" y="2575560"/>
                  </a:lnTo>
                  <a:cubicBezTo>
                    <a:pt x="4275773" y="2425065"/>
                    <a:pt x="4271963" y="2273618"/>
                    <a:pt x="4270058" y="2122170"/>
                  </a:cubicBezTo>
                  <a:cubicBezTo>
                    <a:pt x="4270058" y="2121218"/>
                    <a:pt x="4271010" y="2119313"/>
                    <a:pt x="4271010" y="2118360"/>
                  </a:cubicBezTo>
                  <a:cubicBezTo>
                    <a:pt x="4271963" y="2118360"/>
                    <a:pt x="4271963" y="2118360"/>
                    <a:pt x="4271963" y="2119313"/>
                  </a:cubicBezTo>
                  <a:cubicBezTo>
                    <a:pt x="4284345" y="2127885"/>
                    <a:pt x="4295775" y="2136458"/>
                    <a:pt x="4308158" y="2145030"/>
                  </a:cubicBezTo>
                  <a:lnTo>
                    <a:pt x="4309110" y="2161223"/>
                  </a:lnTo>
                  <a:cubicBezTo>
                    <a:pt x="4311015" y="2192655"/>
                    <a:pt x="4312920" y="2224088"/>
                    <a:pt x="4312920" y="2256473"/>
                  </a:cubicBezTo>
                  <a:cubicBezTo>
                    <a:pt x="4312920" y="2352675"/>
                    <a:pt x="4304348" y="2452688"/>
                    <a:pt x="4287203" y="2570798"/>
                  </a:cubicBezTo>
                  <a:cubicBezTo>
                    <a:pt x="4286250" y="2570798"/>
                    <a:pt x="4285298" y="2571750"/>
                    <a:pt x="4283393" y="2573655"/>
                  </a:cubicBezTo>
                </a:path>
              </a:pathLst>
            </a:custGeom>
            <a:solidFill>
              <a:srgbClr val="E0735C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5" name="Groupe 49">
            <a:extLst>
              <a:ext uri="{FF2B5EF4-FFF2-40B4-BE49-F238E27FC236}">
                <a16:creationId xmlns:a16="http://schemas.microsoft.com/office/drawing/2014/main" id="{6DD0C57C-2F9A-4386-8F2D-493648AC1F24}"/>
              </a:ext>
            </a:extLst>
          </p:cNvPr>
          <p:cNvGrpSpPr>
            <a:grpSpLocks/>
          </p:cNvGrpSpPr>
          <p:nvPr/>
        </p:nvGrpSpPr>
        <p:grpSpPr bwMode="auto">
          <a:xfrm>
            <a:off x="7767466" y="2639950"/>
            <a:ext cx="1670482" cy="1670482"/>
            <a:chOff x="4832099" y="3319179"/>
            <a:chExt cx="2017082" cy="2017082"/>
          </a:xfrm>
        </p:grpSpPr>
        <p:pic>
          <p:nvPicPr>
            <p:cNvPr id="52" name="Image 40">
              <a:extLst>
                <a:ext uri="{FF2B5EF4-FFF2-40B4-BE49-F238E27FC236}">
                  <a16:creationId xmlns:a16="http://schemas.microsoft.com/office/drawing/2014/main" id="{9FD31B0B-98EE-4DB9-A947-C91093107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099" y="3319179"/>
              <a:ext cx="2017082" cy="2017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754F8B2-E5A7-4689-915B-AF3C01E75A95}"/>
                </a:ext>
              </a:extLst>
            </p:cNvPr>
            <p:cNvSpPr/>
            <p:nvPr/>
          </p:nvSpPr>
          <p:spPr>
            <a:xfrm>
              <a:off x="4832099" y="4408686"/>
              <a:ext cx="2016805" cy="927437"/>
            </a:xfrm>
            <a:prstGeom prst="rect">
              <a:avLst/>
            </a:prstGeom>
            <a:gradFill flip="none" rotWithShape="1">
              <a:gsLst>
                <a:gs pos="51000">
                  <a:srgbClr val="2B3238">
                    <a:alpha val="52000"/>
                  </a:srgbClr>
                </a:gs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8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4" name="Triangle isocèle 53">
              <a:extLst>
                <a:ext uri="{FF2B5EF4-FFF2-40B4-BE49-F238E27FC236}">
                  <a16:creationId xmlns:a16="http://schemas.microsoft.com/office/drawing/2014/main" id="{E3F68FA2-9DB9-45F4-B48C-146AEEDA94BD}"/>
                </a:ext>
              </a:extLst>
            </p:cNvPr>
            <p:cNvSpPr/>
            <p:nvPr/>
          </p:nvSpPr>
          <p:spPr>
            <a:xfrm>
              <a:off x="5459460" y="3533593"/>
              <a:ext cx="760773" cy="983129"/>
            </a:xfrm>
            <a:prstGeom prst="triangle">
              <a:avLst>
                <a:gd name="adj" fmla="val 49749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A4E0ADD-FC0C-4672-ADD4-C61000236F3F}"/>
                </a:ext>
              </a:extLst>
            </p:cNvPr>
            <p:cNvSpPr/>
            <p:nvPr/>
          </p:nvSpPr>
          <p:spPr>
            <a:xfrm>
              <a:off x="5254574" y="4600899"/>
              <a:ext cx="1172131" cy="3700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  <a:buClr>
                  <a:srgbClr val="005E6A"/>
                </a:buClr>
                <a:defRPr/>
              </a:pPr>
              <a:r>
                <a:rPr lang="en-US" sz="1200" b="1" dirty="0">
                  <a:solidFill>
                    <a:schemeClr val="bg1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  <a:latin typeface="+mn-lt"/>
                </a:rPr>
                <a:t>SYSTÈMES</a:t>
              </a:r>
              <a:br>
                <a:rPr lang="en-US" sz="1200" b="1" dirty="0">
                  <a:solidFill>
                    <a:schemeClr val="bg1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  <a:latin typeface="+mn-lt"/>
                </a:rPr>
              </a:br>
              <a:r>
                <a:rPr lang="en-US" sz="1200" b="1" dirty="0">
                  <a:solidFill>
                    <a:schemeClr val="bg1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  <a:latin typeface="+mn-lt"/>
                </a:rPr>
                <a:t>PYROTECHNIQUES</a:t>
              </a:r>
            </a:p>
          </p:txBody>
        </p: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B98F4E8A-3A2E-4EC1-84E1-4E7E14E24156}"/>
                </a:ext>
              </a:extLst>
            </p:cNvPr>
            <p:cNvGrpSpPr/>
            <p:nvPr/>
          </p:nvGrpSpPr>
          <p:grpSpPr>
            <a:xfrm>
              <a:off x="5672787" y="3890118"/>
              <a:ext cx="335706" cy="518569"/>
              <a:chOff x="5508421" y="2519845"/>
              <a:chExt cx="2376500" cy="3671016"/>
            </a:xfrm>
            <a:solidFill>
              <a:srgbClr val="E0735C"/>
            </a:solidFill>
          </p:grpSpPr>
          <p:sp>
            <p:nvSpPr>
              <p:cNvPr id="57" name="Forme libre : forme 56">
                <a:extLst>
                  <a:ext uri="{FF2B5EF4-FFF2-40B4-BE49-F238E27FC236}">
                    <a16:creationId xmlns:a16="http://schemas.microsoft.com/office/drawing/2014/main" id="{3CF0F23D-9998-448D-ADA8-A1D022B3F87F}"/>
                  </a:ext>
                </a:extLst>
              </p:cNvPr>
              <p:cNvSpPr/>
              <p:nvPr/>
            </p:nvSpPr>
            <p:spPr>
              <a:xfrm>
                <a:off x="5508421" y="2519845"/>
                <a:ext cx="2376500" cy="3671016"/>
              </a:xfrm>
              <a:custGeom>
                <a:avLst/>
                <a:gdLst>
                  <a:gd name="connsiteX0" fmla="*/ 2335785 w 2376500"/>
                  <a:gd name="connsiteY0" fmla="*/ 2718001 h 3671015"/>
                  <a:gd name="connsiteX1" fmla="*/ 2159962 w 2376500"/>
                  <a:gd name="connsiteY1" fmla="*/ 2457166 h 3671015"/>
                  <a:gd name="connsiteX2" fmla="*/ 2036307 w 2376500"/>
                  <a:gd name="connsiteY2" fmla="*/ 2354764 h 3671015"/>
                  <a:gd name="connsiteX3" fmla="*/ 1763879 w 2376500"/>
                  <a:gd name="connsiteY3" fmla="*/ 1589647 h 3671015"/>
                  <a:gd name="connsiteX4" fmla="*/ 1761947 w 2376500"/>
                  <a:gd name="connsiteY4" fmla="*/ 1581918 h 3671015"/>
                  <a:gd name="connsiteX5" fmla="*/ 1709780 w 2376500"/>
                  <a:gd name="connsiteY5" fmla="*/ 1100822 h 3671015"/>
                  <a:gd name="connsiteX6" fmla="*/ 1220955 w 2376500"/>
                  <a:gd name="connsiteY6" fmla="*/ 13042 h 3671015"/>
                  <a:gd name="connsiteX7" fmla="*/ 1162992 w 2376500"/>
                  <a:gd name="connsiteY7" fmla="*/ 13042 h 3671015"/>
                  <a:gd name="connsiteX8" fmla="*/ 672235 w 2376500"/>
                  <a:gd name="connsiteY8" fmla="*/ 1100822 h 3671015"/>
                  <a:gd name="connsiteX9" fmla="*/ 620068 w 2376500"/>
                  <a:gd name="connsiteY9" fmla="*/ 1581918 h 3671015"/>
                  <a:gd name="connsiteX10" fmla="*/ 618136 w 2376500"/>
                  <a:gd name="connsiteY10" fmla="*/ 1589647 h 3671015"/>
                  <a:gd name="connsiteX11" fmla="*/ 345708 w 2376500"/>
                  <a:gd name="connsiteY11" fmla="*/ 2354764 h 3671015"/>
                  <a:gd name="connsiteX12" fmla="*/ 222052 w 2376500"/>
                  <a:gd name="connsiteY12" fmla="*/ 2457166 h 3671015"/>
                  <a:gd name="connsiteX13" fmla="*/ 46230 w 2376500"/>
                  <a:gd name="connsiteY13" fmla="*/ 2718001 h 3671015"/>
                  <a:gd name="connsiteX14" fmla="*/ 1791 w 2376500"/>
                  <a:gd name="connsiteY14" fmla="*/ 3262857 h 3671015"/>
                  <a:gd name="connsiteX15" fmla="*/ 36569 w 2376500"/>
                  <a:gd name="connsiteY15" fmla="*/ 3297635 h 3671015"/>
                  <a:gd name="connsiteX16" fmla="*/ 558240 w 2376500"/>
                  <a:gd name="connsiteY16" fmla="*/ 3297635 h 3671015"/>
                  <a:gd name="connsiteX17" fmla="*/ 556308 w 2376500"/>
                  <a:gd name="connsiteY17" fmla="*/ 3510167 h 3671015"/>
                  <a:gd name="connsiteX18" fmla="*/ 565969 w 2376500"/>
                  <a:gd name="connsiteY18" fmla="*/ 3535285 h 3671015"/>
                  <a:gd name="connsiteX19" fmla="*/ 591086 w 2376500"/>
                  <a:gd name="connsiteY19" fmla="*/ 3544946 h 3671015"/>
                  <a:gd name="connsiteX20" fmla="*/ 666439 w 2376500"/>
                  <a:gd name="connsiteY20" fmla="*/ 3544946 h 3671015"/>
                  <a:gd name="connsiteX21" fmla="*/ 666439 w 2376500"/>
                  <a:gd name="connsiteY21" fmla="*/ 3645415 h 3671015"/>
                  <a:gd name="connsiteX22" fmla="*/ 701217 w 2376500"/>
                  <a:gd name="connsiteY22" fmla="*/ 3682126 h 3671015"/>
                  <a:gd name="connsiteX23" fmla="*/ 1669206 w 2376500"/>
                  <a:gd name="connsiteY23" fmla="*/ 3682126 h 3671015"/>
                  <a:gd name="connsiteX24" fmla="*/ 1703984 w 2376500"/>
                  <a:gd name="connsiteY24" fmla="*/ 3645415 h 3671015"/>
                  <a:gd name="connsiteX25" fmla="*/ 1703984 w 2376500"/>
                  <a:gd name="connsiteY25" fmla="*/ 3544946 h 3671015"/>
                  <a:gd name="connsiteX26" fmla="*/ 1779336 w 2376500"/>
                  <a:gd name="connsiteY26" fmla="*/ 3544946 h 3671015"/>
                  <a:gd name="connsiteX27" fmla="*/ 1804454 w 2376500"/>
                  <a:gd name="connsiteY27" fmla="*/ 3535285 h 3671015"/>
                  <a:gd name="connsiteX28" fmla="*/ 1814114 w 2376500"/>
                  <a:gd name="connsiteY28" fmla="*/ 3510167 h 3671015"/>
                  <a:gd name="connsiteX29" fmla="*/ 1812182 w 2376500"/>
                  <a:gd name="connsiteY29" fmla="*/ 3297635 h 3671015"/>
                  <a:gd name="connsiteX30" fmla="*/ 2333853 w 2376500"/>
                  <a:gd name="connsiteY30" fmla="*/ 3297635 h 3671015"/>
                  <a:gd name="connsiteX31" fmla="*/ 2368631 w 2376500"/>
                  <a:gd name="connsiteY31" fmla="*/ 3262857 h 3671015"/>
                  <a:gd name="connsiteX32" fmla="*/ 2335785 w 2376500"/>
                  <a:gd name="connsiteY32" fmla="*/ 2718001 h 3671015"/>
                  <a:gd name="connsiteX33" fmla="*/ 337979 w 2376500"/>
                  <a:gd name="connsiteY33" fmla="*/ 3224215 h 3671015"/>
                  <a:gd name="connsiteX34" fmla="*/ 337979 w 2376500"/>
                  <a:gd name="connsiteY34" fmla="*/ 2758575 h 3671015"/>
                  <a:gd name="connsiteX35" fmla="*/ 320590 w 2376500"/>
                  <a:gd name="connsiteY35" fmla="*/ 2741186 h 3671015"/>
                  <a:gd name="connsiteX36" fmla="*/ 303201 w 2376500"/>
                  <a:gd name="connsiteY36" fmla="*/ 2758575 h 3671015"/>
                  <a:gd name="connsiteX37" fmla="*/ 303201 w 2376500"/>
                  <a:gd name="connsiteY37" fmla="*/ 3224215 h 3671015"/>
                  <a:gd name="connsiteX38" fmla="*/ 75212 w 2376500"/>
                  <a:gd name="connsiteY38" fmla="*/ 3224215 h 3671015"/>
                  <a:gd name="connsiteX39" fmla="*/ 115786 w 2376500"/>
                  <a:gd name="connsiteY39" fmla="*/ 2741186 h 3671015"/>
                  <a:gd name="connsiteX40" fmla="*/ 258762 w 2376500"/>
                  <a:gd name="connsiteY40" fmla="*/ 2518993 h 3671015"/>
                  <a:gd name="connsiteX41" fmla="*/ 399807 w 2376500"/>
                  <a:gd name="connsiteY41" fmla="*/ 2401134 h 3671015"/>
                  <a:gd name="connsiteX42" fmla="*/ 598814 w 2376500"/>
                  <a:gd name="connsiteY42" fmla="*/ 1943223 h 3671015"/>
                  <a:gd name="connsiteX43" fmla="*/ 562104 w 2376500"/>
                  <a:gd name="connsiteY43" fmla="*/ 3224215 h 3671015"/>
                  <a:gd name="connsiteX44" fmla="*/ 337979 w 2376500"/>
                  <a:gd name="connsiteY44" fmla="*/ 3224215 h 3671015"/>
                  <a:gd name="connsiteX45" fmla="*/ 1640224 w 2376500"/>
                  <a:gd name="connsiteY45" fmla="*/ 3608705 h 3671015"/>
                  <a:gd name="connsiteX46" fmla="*/ 743723 w 2376500"/>
                  <a:gd name="connsiteY46" fmla="*/ 3608705 h 3671015"/>
                  <a:gd name="connsiteX47" fmla="*/ 743723 w 2376500"/>
                  <a:gd name="connsiteY47" fmla="*/ 3544946 h 3671015"/>
                  <a:gd name="connsiteX48" fmla="*/ 1076047 w 2376500"/>
                  <a:gd name="connsiteY48" fmla="*/ 3544946 h 3671015"/>
                  <a:gd name="connsiteX49" fmla="*/ 1076047 w 2376500"/>
                  <a:gd name="connsiteY49" fmla="*/ 3544946 h 3671015"/>
                  <a:gd name="connsiteX50" fmla="*/ 1307900 w 2376500"/>
                  <a:gd name="connsiteY50" fmla="*/ 3544946 h 3671015"/>
                  <a:gd name="connsiteX51" fmla="*/ 1307900 w 2376500"/>
                  <a:gd name="connsiteY51" fmla="*/ 3544946 h 3671015"/>
                  <a:gd name="connsiteX52" fmla="*/ 1640224 w 2376500"/>
                  <a:gd name="connsiteY52" fmla="*/ 3544946 h 3671015"/>
                  <a:gd name="connsiteX53" fmla="*/ 1640224 w 2376500"/>
                  <a:gd name="connsiteY53" fmla="*/ 3608705 h 3671015"/>
                  <a:gd name="connsiteX54" fmla="*/ 1112757 w 2376500"/>
                  <a:gd name="connsiteY54" fmla="*/ 3471525 h 3671015"/>
                  <a:gd name="connsiteX55" fmla="*/ 1134010 w 2376500"/>
                  <a:gd name="connsiteY55" fmla="*/ 2018576 h 3671015"/>
                  <a:gd name="connsiteX56" fmla="*/ 1191973 w 2376500"/>
                  <a:gd name="connsiteY56" fmla="*/ 1792519 h 3671015"/>
                  <a:gd name="connsiteX57" fmla="*/ 1249937 w 2376500"/>
                  <a:gd name="connsiteY57" fmla="*/ 2018576 h 3671015"/>
                  <a:gd name="connsiteX58" fmla="*/ 1271190 w 2376500"/>
                  <a:gd name="connsiteY58" fmla="*/ 3471525 h 3671015"/>
                  <a:gd name="connsiteX59" fmla="*/ 1112757 w 2376500"/>
                  <a:gd name="connsiteY59" fmla="*/ 3471525 h 3671015"/>
                  <a:gd name="connsiteX60" fmla="*/ 1676934 w 2376500"/>
                  <a:gd name="connsiteY60" fmla="*/ 3471525 h 3671015"/>
                  <a:gd name="connsiteX61" fmla="*/ 1342678 w 2376500"/>
                  <a:gd name="connsiteY61" fmla="*/ 3471525 h 3671015"/>
                  <a:gd name="connsiteX62" fmla="*/ 1321425 w 2376500"/>
                  <a:gd name="connsiteY62" fmla="*/ 2008915 h 3671015"/>
                  <a:gd name="connsiteX63" fmla="*/ 1224819 w 2376500"/>
                  <a:gd name="connsiteY63" fmla="*/ 1682388 h 3671015"/>
                  <a:gd name="connsiteX64" fmla="*/ 1191973 w 2376500"/>
                  <a:gd name="connsiteY64" fmla="*/ 1663067 h 3671015"/>
                  <a:gd name="connsiteX65" fmla="*/ 1159128 w 2376500"/>
                  <a:gd name="connsiteY65" fmla="*/ 1682388 h 3671015"/>
                  <a:gd name="connsiteX66" fmla="*/ 1060590 w 2376500"/>
                  <a:gd name="connsiteY66" fmla="*/ 2008915 h 3671015"/>
                  <a:gd name="connsiteX67" fmla="*/ 1039336 w 2376500"/>
                  <a:gd name="connsiteY67" fmla="*/ 3471525 h 3671015"/>
                  <a:gd name="connsiteX68" fmla="*/ 707013 w 2376500"/>
                  <a:gd name="connsiteY68" fmla="*/ 3471525 h 3671015"/>
                  <a:gd name="connsiteX69" fmla="*/ 631660 w 2376500"/>
                  <a:gd name="connsiteY69" fmla="*/ 3471525 h 3671015"/>
                  <a:gd name="connsiteX70" fmla="*/ 743723 w 2376500"/>
                  <a:gd name="connsiteY70" fmla="*/ 1114347 h 3671015"/>
                  <a:gd name="connsiteX71" fmla="*/ 1191973 w 2376500"/>
                  <a:gd name="connsiteY71" fmla="*/ 96123 h 3671015"/>
                  <a:gd name="connsiteX72" fmla="*/ 1640224 w 2376500"/>
                  <a:gd name="connsiteY72" fmla="*/ 1114347 h 3671015"/>
                  <a:gd name="connsiteX73" fmla="*/ 1752286 w 2376500"/>
                  <a:gd name="connsiteY73" fmla="*/ 3471525 h 3671015"/>
                  <a:gd name="connsiteX74" fmla="*/ 1676934 w 2376500"/>
                  <a:gd name="connsiteY74" fmla="*/ 3471525 h 3671015"/>
                  <a:gd name="connsiteX75" fmla="*/ 2308735 w 2376500"/>
                  <a:gd name="connsiteY75" fmla="*/ 3224215 h 3671015"/>
                  <a:gd name="connsiteX76" fmla="*/ 2078814 w 2376500"/>
                  <a:gd name="connsiteY76" fmla="*/ 3224215 h 3671015"/>
                  <a:gd name="connsiteX77" fmla="*/ 2078814 w 2376500"/>
                  <a:gd name="connsiteY77" fmla="*/ 2758575 h 3671015"/>
                  <a:gd name="connsiteX78" fmla="*/ 2061425 w 2376500"/>
                  <a:gd name="connsiteY78" fmla="*/ 2741186 h 3671015"/>
                  <a:gd name="connsiteX79" fmla="*/ 2044036 w 2376500"/>
                  <a:gd name="connsiteY79" fmla="*/ 2758575 h 3671015"/>
                  <a:gd name="connsiteX80" fmla="*/ 2044036 w 2376500"/>
                  <a:gd name="connsiteY80" fmla="*/ 3224215 h 3671015"/>
                  <a:gd name="connsiteX81" fmla="*/ 1819910 w 2376500"/>
                  <a:gd name="connsiteY81" fmla="*/ 3224215 h 3671015"/>
                  <a:gd name="connsiteX82" fmla="*/ 1783200 w 2376500"/>
                  <a:gd name="connsiteY82" fmla="*/ 1943223 h 3671015"/>
                  <a:gd name="connsiteX83" fmla="*/ 1982208 w 2376500"/>
                  <a:gd name="connsiteY83" fmla="*/ 2401134 h 3671015"/>
                  <a:gd name="connsiteX84" fmla="*/ 2123252 w 2376500"/>
                  <a:gd name="connsiteY84" fmla="*/ 2518993 h 3671015"/>
                  <a:gd name="connsiteX85" fmla="*/ 2266229 w 2376500"/>
                  <a:gd name="connsiteY85" fmla="*/ 2741186 h 3671015"/>
                  <a:gd name="connsiteX86" fmla="*/ 2308735 w 2376500"/>
                  <a:gd name="connsiteY86" fmla="*/ 3224215 h 3671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2376500" h="3671015">
                    <a:moveTo>
                      <a:pt x="2335785" y="2718001"/>
                    </a:moveTo>
                    <a:cubicBezTo>
                      <a:pt x="2270093" y="2528654"/>
                      <a:pt x="2229519" y="2497740"/>
                      <a:pt x="2159962" y="2457166"/>
                    </a:cubicBezTo>
                    <a:cubicBezTo>
                      <a:pt x="2127117" y="2437844"/>
                      <a:pt x="2090406" y="2416591"/>
                      <a:pt x="2036307" y="2354764"/>
                    </a:cubicBezTo>
                    <a:cubicBezTo>
                      <a:pt x="1899127" y="2192466"/>
                      <a:pt x="1765811" y="1595443"/>
                      <a:pt x="1763879" y="1589647"/>
                    </a:cubicBezTo>
                    <a:cubicBezTo>
                      <a:pt x="1763879" y="1587714"/>
                      <a:pt x="1761947" y="1583850"/>
                      <a:pt x="1761947" y="1581918"/>
                    </a:cubicBezTo>
                    <a:cubicBezTo>
                      <a:pt x="1748422" y="1386775"/>
                      <a:pt x="1731033" y="1216749"/>
                      <a:pt x="1709780" y="1100822"/>
                    </a:cubicBezTo>
                    <a:cubicBezTo>
                      <a:pt x="1609310" y="534712"/>
                      <a:pt x="1236412" y="34295"/>
                      <a:pt x="1220955" y="13042"/>
                    </a:cubicBezTo>
                    <a:cubicBezTo>
                      <a:pt x="1207430" y="-4347"/>
                      <a:pt x="1176517" y="-4347"/>
                      <a:pt x="1162992" y="13042"/>
                    </a:cubicBezTo>
                    <a:cubicBezTo>
                      <a:pt x="1147535" y="34295"/>
                      <a:pt x="774637" y="534712"/>
                      <a:pt x="672235" y="1100822"/>
                    </a:cubicBezTo>
                    <a:cubicBezTo>
                      <a:pt x="650982" y="1216749"/>
                      <a:pt x="633593" y="1386775"/>
                      <a:pt x="620068" y="1581918"/>
                    </a:cubicBezTo>
                    <a:cubicBezTo>
                      <a:pt x="618136" y="1583850"/>
                      <a:pt x="618136" y="1587714"/>
                      <a:pt x="618136" y="1589647"/>
                    </a:cubicBezTo>
                    <a:cubicBezTo>
                      <a:pt x="616204" y="1595443"/>
                      <a:pt x="484820" y="2192466"/>
                      <a:pt x="345708" y="2354764"/>
                    </a:cubicBezTo>
                    <a:cubicBezTo>
                      <a:pt x="293541" y="2416591"/>
                      <a:pt x="254898" y="2437844"/>
                      <a:pt x="222052" y="2457166"/>
                    </a:cubicBezTo>
                    <a:cubicBezTo>
                      <a:pt x="154428" y="2495808"/>
                      <a:pt x="111922" y="2526722"/>
                      <a:pt x="46230" y="2718001"/>
                    </a:cubicBezTo>
                    <a:cubicBezTo>
                      <a:pt x="-13666" y="2893823"/>
                      <a:pt x="1791" y="3247400"/>
                      <a:pt x="1791" y="3262857"/>
                    </a:cubicBezTo>
                    <a:cubicBezTo>
                      <a:pt x="1791" y="3282178"/>
                      <a:pt x="19180" y="3297635"/>
                      <a:pt x="36569" y="3297635"/>
                    </a:cubicBezTo>
                    <a:lnTo>
                      <a:pt x="558240" y="3297635"/>
                    </a:lnTo>
                    <a:cubicBezTo>
                      <a:pt x="556308" y="3417426"/>
                      <a:pt x="556308" y="3494711"/>
                      <a:pt x="556308" y="3510167"/>
                    </a:cubicBezTo>
                    <a:cubicBezTo>
                      <a:pt x="556308" y="3519828"/>
                      <a:pt x="560172" y="3529489"/>
                      <a:pt x="565969" y="3535285"/>
                    </a:cubicBezTo>
                    <a:cubicBezTo>
                      <a:pt x="571765" y="3541081"/>
                      <a:pt x="581425" y="3544946"/>
                      <a:pt x="591086" y="3544946"/>
                    </a:cubicBezTo>
                    <a:lnTo>
                      <a:pt x="666439" y="3544946"/>
                    </a:lnTo>
                    <a:lnTo>
                      <a:pt x="666439" y="3645415"/>
                    </a:lnTo>
                    <a:cubicBezTo>
                      <a:pt x="666439" y="3664737"/>
                      <a:pt x="681895" y="3682126"/>
                      <a:pt x="701217" y="3682126"/>
                    </a:cubicBezTo>
                    <a:lnTo>
                      <a:pt x="1669206" y="3682126"/>
                    </a:lnTo>
                    <a:cubicBezTo>
                      <a:pt x="1688527" y="3682126"/>
                      <a:pt x="1703984" y="3666669"/>
                      <a:pt x="1703984" y="3645415"/>
                    </a:cubicBezTo>
                    <a:lnTo>
                      <a:pt x="1703984" y="3544946"/>
                    </a:lnTo>
                    <a:lnTo>
                      <a:pt x="1779336" y="3544946"/>
                    </a:lnTo>
                    <a:cubicBezTo>
                      <a:pt x="1788997" y="3544946"/>
                      <a:pt x="1798657" y="3541081"/>
                      <a:pt x="1804454" y="3535285"/>
                    </a:cubicBezTo>
                    <a:cubicBezTo>
                      <a:pt x="1810250" y="3527557"/>
                      <a:pt x="1814114" y="3519828"/>
                      <a:pt x="1814114" y="3510167"/>
                    </a:cubicBezTo>
                    <a:cubicBezTo>
                      <a:pt x="1814114" y="3496643"/>
                      <a:pt x="1814114" y="3417426"/>
                      <a:pt x="1812182" y="3297635"/>
                    </a:cubicBezTo>
                    <a:lnTo>
                      <a:pt x="2333853" y="3297635"/>
                    </a:lnTo>
                    <a:cubicBezTo>
                      <a:pt x="2353174" y="3297635"/>
                      <a:pt x="2368631" y="3282178"/>
                      <a:pt x="2368631" y="3262857"/>
                    </a:cubicBezTo>
                    <a:cubicBezTo>
                      <a:pt x="2380224" y="3247400"/>
                      <a:pt x="2395680" y="2893823"/>
                      <a:pt x="2335785" y="2718001"/>
                    </a:cubicBezTo>
                    <a:close/>
                    <a:moveTo>
                      <a:pt x="337979" y="3224215"/>
                    </a:moveTo>
                    <a:lnTo>
                      <a:pt x="337979" y="2758575"/>
                    </a:lnTo>
                    <a:cubicBezTo>
                      <a:pt x="337979" y="2748915"/>
                      <a:pt x="330251" y="2741186"/>
                      <a:pt x="320590" y="2741186"/>
                    </a:cubicBezTo>
                    <a:cubicBezTo>
                      <a:pt x="310930" y="2741186"/>
                      <a:pt x="303201" y="2748915"/>
                      <a:pt x="303201" y="2758575"/>
                    </a:cubicBezTo>
                    <a:lnTo>
                      <a:pt x="303201" y="3224215"/>
                    </a:lnTo>
                    <a:lnTo>
                      <a:pt x="75212" y="3224215"/>
                    </a:lnTo>
                    <a:cubicBezTo>
                      <a:pt x="73280" y="3131473"/>
                      <a:pt x="71347" y="2874502"/>
                      <a:pt x="115786" y="2741186"/>
                    </a:cubicBezTo>
                    <a:cubicBezTo>
                      <a:pt x="175682" y="2567296"/>
                      <a:pt x="208527" y="2547975"/>
                      <a:pt x="258762" y="2518993"/>
                    </a:cubicBezTo>
                    <a:cubicBezTo>
                      <a:pt x="295473" y="2497740"/>
                      <a:pt x="339911" y="2472623"/>
                      <a:pt x="399807" y="2401134"/>
                    </a:cubicBezTo>
                    <a:cubicBezTo>
                      <a:pt x="475159" y="2312257"/>
                      <a:pt x="546647" y="2117114"/>
                      <a:pt x="598814" y="1943223"/>
                    </a:cubicBezTo>
                    <a:cubicBezTo>
                      <a:pt x="575629" y="2404999"/>
                      <a:pt x="565969" y="2915076"/>
                      <a:pt x="562104" y="3224215"/>
                    </a:cubicBezTo>
                    <a:lnTo>
                      <a:pt x="337979" y="3224215"/>
                    </a:lnTo>
                    <a:close/>
                    <a:moveTo>
                      <a:pt x="1640224" y="3608705"/>
                    </a:moveTo>
                    <a:lnTo>
                      <a:pt x="743723" y="3608705"/>
                    </a:lnTo>
                    <a:lnTo>
                      <a:pt x="743723" y="3544946"/>
                    </a:lnTo>
                    <a:lnTo>
                      <a:pt x="1076047" y="3544946"/>
                    </a:lnTo>
                    <a:cubicBezTo>
                      <a:pt x="1076047" y="3544946"/>
                      <a:pt x="1076047" y="3544946"/>
                      <a:pt x="1076047" y="3544946"/>
                    </a:cubicBezTo>
                    <a:lnTo>
                      <a:pt x="1307900" y="3544946"/>
                    </a:lnTo>
                    <a:cubicBezTo>
                      <a:pt x="1307900" y="3544946"/>
                      <a:pt x="1307900" y="3544946"/>
                      <a:pt x="1307900" y="3544946"/>
                    </a:cubicBezTo>
                    <a:lnTo>
                      <a:pt x="1640224" y="3544946"/>
                    </a:lnTo>
                    <a:lnTo>
                      <a:pt x="1640224" y="3608705"/>
                    </a:lnTo>
                    <a:close/>
                    <a:moveTo>
                      <a:pt x="1112757" y="3471525"/>
                    </a:moveTo>
                    <a:cubicBezTo>
                      <a:pt x="1112757" y="3258993"/>
                      <a:pt x="1116621" y="2163484"/>
                      <a:pt x="1134010" y="2018576"/>
                    </a:cubicBezTo>
                    <a:cubicBezTo>
                      <a:pt x="1143671" y="1931631"/>
                      <a:pt x="1170720" y="1848550"/>
                      <a:pt x="1191973" y="1792519"/>
                    </a:cubicBezTo>
                    <a:cubicBezTo>
                      <a:pt x="1213227" y="1848550"/>
                      <a:pt x="1240276" y="1931631"/>
                      <a:pt x="1249937" y="2018576"/>
                    </a:cubicBezTo>
                    <a:cubicBezTo>
                      <a:pt x="1267326" y="2165416"/>
                      <a:pt x="1271190" y="3258993"/>
                      <a:pt x="1271190" y="3471525"/>
                    </a:cubicBezTo>
                    <a:lnTo>
                      <a:pt x="1112757" y="3471525"/>
                    </a:lnTo>
                    <a:close/>
                    <a:moveTo>
                      <a:pt x="1676934" y="3471525"/>
                    </a:moveTo>
                    <a:lnTo>
                      <a:pt x="1342678" y="3471525"/>
                    </a:lnTo>
                    <a:cubicBezTo>
                      <a:pt x="1342678" y="3255129"/>
                      <a:pt x="1338814" y="2161552"/>
                      <a:pt x="1321425" y="2008915"/>
                    </a:cubicBezTo>
                    <a:cubicBezTo>
                      <a:pt x="1300172" y="1838889"/>
                      <a:pt x="1226752" y="1690116"/>
                      <a:pt x="1224819" y="1682388"/>
                    </a:cubicBezTo>
                    <a:cubicBezTo>
                      <a:pt x="1219023" y="1670795"/>
                      <a:pt x="1205498" y="1663067"/>
                      <a:pt x="1191973" y="1663067"/>
                    </a:cubicBezTo>
                    <a:cubicBezTo>
                      <a:pt x="1178449" y="1663067"/>
                      <a:pt x="1166856" y="1670795"/>
                      <a:pt x="1159128" y="1682388"/>
                    </a:cubicBezTo>
                    <a:cubicBezTo>
                      <a:pt x="1155263" y="1688184"/>
                      <a:pt x="1081843" y="1838889"/>
                      <a:pt x="1060590" y="2008915"/>
                    </a:cubicBezTo>
                    <a:cubicBezTo>
                      <a:pt x="1043201" y="2161552"/>
                      <a:pt x="1039336" y="3253196"/>
                      <a:pt x="1039336" y="3471525"/>
                    </a:cubicBezTo>
                    <a:lnTo>
                      <a:pt x="707013" y="3471525"/>
                    </a:lnTo>
                    <a:lnTo>
                      <a:pt x="631660" y="3471525"/>
                    </a:lnTo>
                    <a:cubicBezTo>
                      <a:pt x="633593" y="3212622"/>
                      <a:pt x="650982" y="1624425"/>
                      <a:pt x="743723" y="1114347"/>
                    </a:cubicBezTo>
                    <a:cubicBezTo>
                      <a:pt x="826804" y="654504"/>
                      <a:pt x="1101164" y="227506"/>
                      <a:pt x="1191973" y="96123"/>
                    </a:cubicBezTo>
                    <a:cubicBezTo>
                      <a:pt x="1282783" y="225574"/>
                      <a:pt x="1557143" y="652571"/>
                      <a:pt x="1640224" y="1114347"/>
                    </a:cubicBezTo>
                    <a:cubicBezTo>
                      <a:pt x="1732965" y="1626357"/>
                      <a:pt x="1748422" y="3212622"/>
                      <a:pt x="1752286" y="3471525"/>
                    </a:cubicBezTo>
                    <a:lnTo>
                      <a:pt x="1676934" y="3471525"/>
                    </a:lnTo>
                    <a:close/>
                    <a:moveTo>
                      <a:pt x="2308735" y="3224215"/>
                    </a:moveTo>
                    <a:lnTo>
                      <a:pt x="2078814" y="3224215"/>
                    </a:lnTo>
                    <a:lnTo>
                      <a:pt x="2078814" y="2758575"/>
                    </a:lnTo>
                    <a:cubicBezTo>
                      <a:pt x="2078814" y="2748915"/>
                      <a:pt x="2071085" y="2741186"/>
                      <a:pt x="2061425" y="2741186"/>
                    </a:cubicBezTo>
                    <a:cubicBezTo>
                      <a:pt x="2051764" y="2741186"/>
                      <a:pt x="2044036" y="2748915"/>
                      <a:pt x="2044036" y="2758575"/>
                    </a:cubicBezTo>
                    <a:lnTo>
                      <a:pt x="2044036" y="3224215"/>
                    </a:lnTo>
                    <a:lnTo>
                      <a:pt x="1819910" y="3224215"/>
                    </a:lnTo>
                    <a:cubicBezTo>
                      <a:pt x="1816046" y="2915076"/>
                      <a:pt x="1806386" y="2403066"/>
                      <a:pt x="1783200" y="1943223"/>
                    </a:cubicBezTo>
                    <a:cubicBezTo>
                      <a:pt x="1835367" y="2119046"/>
                      <a:pt x="1906856" y="2314189"/>
                      <a:pt x="1982208" y="2401134"/>
                    </a:cubicBezTo>
                    <a:cubicBezTo>
                      <a:pt x="2044036" y="2472623"/>
                      <a:pt x="2088474" y="2497740"/>
                      <a:pt x="2123252" y="2518993"/>
                    </a:cubicBezTo>
                    <a:cubicBezTo>
                      <a:pt x="2173487" y="2547975"/>
                      <a:pt x="2206333" y="2567296"/>
                      <a:pt x="2266229" y="2741186"/>
                    </a:cubicBezTo>
                    <a:cubicBezTo>
                      <a:pt x="2312600" y="2872570"/>
                      <a:pt x="2312600" y="3131473"/>
                      <a:pt x="2308735" y="3224215"/>
                    </a:cubicBezTo>
                    <a:close/>
                  </a:path>
                </a:pathLst>
              </a:custGeom>
              <a:grpFill/>
              <a:ln w="2139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n-lt"/>
                </a:endParaRPr>
              </a:p>
            </p:txBody>
          </p:sp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6B57324F-1747-4CA9-9457-CB1C6C096009}"/>
                  </a:ext>
                </a:extLst>
              </p:cNvPr>
              <p:cNvSpPr/>
              <p:nvPr/>
            </p:nvSpPr>
            <p:spPr>
              <a:xfrm>
                <a:off x="6391256" y="3319257"/>
                <a:ext cx="618276" cy="618276"/>
              </a:xfrm>
              <a:custGeom>
                <a:avLst/>
                <a:gdLst>
                  <a:gd name="connsiteX0" fmla="*/ 311070 w 618276"/>
                  <a:gd name="connsiteY0" fmla="*/ 0 h 618276"/>
                  <a:gd name="connsiteX1" fmla="*/ 0 w 618276"/>
                  <a:gd name="connsiteY1" fmla="*/ 311070 h 618276"/>
                  <a:gd name="connsiteX2" fmla="*/ 311070 w 618276"/>
                  <a:gd name="connsiteY2" fmla="*/ 622141 h 618276"/>
                  <a:gd name="connsiteX3" fmla="*/ 622141 w 618276"/>
                  <a:gd name="connsiteY3" fmla="*/ 311070 h 618276"/>
                  <a:gd name="connsiteX4" fmla="*/ 311070 w 618276"/>
                  <a:gd name="connsiteY4" fmla="*/ 0 h 618276"/>
                  <a:gd name="connsiteX5" fmla="*/ 311070 w 618276"/>
                  <a:gd name="connsiteY5" fmla="*/ 550652 h 618276"/>
                  <a:gd name="connsiteX6" fmla="*/ 71488 w 618276"/>
                  <a:gd name="connsiteY6" fmla="*/ 311070 h 618276"/>
                  <a:gd name="connsiteX7" fmla="*/ 311070 w 618276"/>
                  <a:gd name="connsiteY7" fmla="*/ 71488 h 618276"/>
                  <a:gd name="connsiteX8" fmla="*/ 550652 w 618276"/>
                  <a:gd name="connsiteY8" fmla="*/ 311070 h 618276"/>
                  <a:gd name="connsiteX9" fmla="*/ 311070 w 618276"/>
                  <a:gd name="connsiteY9" fmla="*/ 550652 h 61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8276" h="618276">
                    <a:moveTo>
                      <a:pt x="311070" y="0"/>
                    </a:moveTo>
                    <a:cubicBezTo>
                      <a:pt x="139112" y="0"/>
                      <a:pt x="0" y="139112"/>
                      <a:pt x="0" y="311070"/>
                    </a:cubicBezTo>
                    <a:cubicBezTo>
                      <a:pt x="0" y="483028"/>
                      <a:pt x="139112" y="622141"/>
                      <a:pt x="311070" y="622141"/>
                    </a:cubicBezTo>
                    <a:cubicBezTo>
                      <a:pt x="483028" y="622141"/>
                      <a:pt x="622141" y="483028"/>
                      <a:pt x="622141" y="311070"/>
                    </a:cubicBezTo>
                    <a:cubicBezTo>
                      <a:pt x="622141" y="139112"/>
                      <a:pt x="483028" y="0"/>
                      <a:pt x="311070" y="0"/>
                    </a:cubicBezTo>
                    <a:close/>
                    <a:moveTo>
                      <a:pt x="311070" y="550652"/>
                    </a:moveTo>
                    <a:cubicBezTo>
                      <a:pt x="179687" y="550652"/>
                      <a:pt x="71488" y="442454"/>
                      <a:pt x="71488" y="311070"/>
                    </a:cubicBezTo>
                    <a:cubicBezTo>
                      <a:pt x="71488" y="179687"/>
                      <a:pt x="177754" y="71488"/>
                      <a:pt x="311070" y="71488"/>
                    </a:cubicBezTo>
                    <a:cubicBezTo>
                      <a:pt x="444386" y="71488"/>
                      <a:pt x="550652" y="179687"/>
                      <a:pt x="550652" y="311070"/>
                    </a:cubicBezTo>
                    <a:cubicBezTo>
                      <a:pt x="550652" y="442454"/>
                      <a:pt x="442454" y="550652"/>
                      <a:pt x="311070" y="550652"/>
                    </a:cubicBezTo>
                    <a:close/>
                  </a:path>
                </a:pathLst>
              </a:custGeom>
              <a:grpFill/>
              <a:ln w="2139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n-lt"/>
                </a:endParaRPr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786FF458-15D4-4F2C-BADE-34EFB2BE1AD4}"/>
                  </a:ext>
                </a:extLst>
              </p:cNvPr>
              <p:cNvSpPr/>
              <p:nvPr/>
            </p:nvSpPr>
            <p:spPr>
              <a:xfrm>
                <a:off x="6549689" y="3477690"/>
                <a:ext cx="289817" cy="289817"/>
              </a:xfrm>
              <a:custGeom>
                <a:avLst/>
                <a:gdLst>
                  <a:gd name="connsiteX0" fmla="*/ 152637 w 289817"/>
                  <a:gd name="connsiteY0" fmla="*/ 0 h 289817"/>
                  <a:gd name="connsiteX1" fmla="*/ 0 w 289817"/>
                  <a:gd name="connsiteY1" fmla="*/ 152637 h 289817"/>
                  <a:gd name="connsiteX2" fmla="*/ 152637 w 289817"/>
                  <a:gd name="connsiteY2" fmla="*/ 305274 h 289817"/>
                  <a:gd name="connsiteX3" fmla="*/ 305274 w 289817"/>
                  <a:gd name="connsiteY3" fmla="*/ 152637 h 289817"/>
                  <a:gd name="connsiteX4" fmla="*/ 152637 w 289817"/>
                  <a:gd name="connsiteY4" fmla="*/ 0 h 289817"/>
                  <a:gd name="connsiteX5" fmla="*/ 152637 w 289817"/>
                  <a:gd name="connsiteY5" fmla="*/ 270496 h 289817"/>
                  <a:gd name="connsiteX6" fmla="*/ 34778 w 289817"/>
                  <a:gd name="connsiteY6" fmla="*/ 152637 h 289817"/>
                  <a:gd name="connsiteX7" fmla="*/ 152637 w 289817"/>
                  <a:gd name="connsiteY7" fmla="*/ 34778 h 289817"/>
                  <a:gd name="connsiteX8" fmla="*/ 270496 w 289817"/>
                  <a:gd name="connsiteY8" fmla="*/ 152637 h 289817"/>
                  <a:gd name="connsiteX9" fmla="*/ 152637 w 289817"/>
                  <a:gd name="connsiteY9" fmla="*/ 270496 h 289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9817" h="289817">
                    <a:moveTo>
                      <a:pt x="152637" y="0"/>
                    </a:moveTo>
                    <a:cubicBezTo>
                      <a:pt x="69556" y="0"/>
                      <a:pt x="0" y="67624"/>
                      <a:pt x="0" y="152637"/>
                    </a:cubicBezTo>
                    <a:cubicBezTo>
                      <a:pt x="0" y="237650"/>
                      <a:pt x="67624" y="305274"/>
                      <a:pt x="152637" y="305274"/>
                    </a:cubicBezTo>
                    <a:cubicBezTo>
                      <a:pt x="237650" y="305274"/>
                      <a:pt x="305274" y="237650"/>
                      <a:pt x="305274" y="152637"/>
                    </a:cubicBezTo>
                    <a:cubicBezTo>
                      <a:pt x="305274" y="67624"/>
                      <a:pt x="235718" y="0"/>
                      <a:pt x="152637" y="0"/>
                    </a:cubicBezTo>
                    <a:close/>
                    <a:moveTo>
                      <a:pt x="152637" y="270496"/>
                    </a:moveTo>
                    <a:cubicBezTo>
                      <a:pt x="86945" y="270496"/>
                      <a:pt x="34778" y="218329"/>
                      <a:pt x="34778" y="152637"/>
                    </a:cubicBezTo>
                    <a:cubicBezTo>
                      <a:pt x="34778" y="86945"/>
                      <a:pt x="86945" y="34778"/>
                      <a:pt x="152637" y="34778"/>
                    </a:cubicBezTo>
                    <a:cubicBezTo>
                      <a:pt x="218329" y="34778"/>
                      <a:pt x="270496" y="86945"/>
                      <a:pt x="270496" y="152637"/>
                    </a:cubicBezTo>
                    <a:cubicBezTo>
                      <a:pt x="270496" y="218329"/>
                      <a:pt x="218329" y="270496"/>
                      <a:pt x="152637" y="270496"/>
                    </a:cubicBezTo>
                    <a:close/>
                  </a:path>
                </a:pathLst>
              </a:custGeom>
              <a:grpFill/>
              <a:ln w="2139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n-lt"/>
                </a:endParaRPr>
              </a:p>
            </p:txBody>
          </p:sp>
        </p:grp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E9C7B79E-3367-4689-A0D9-4D04308CCB7C}"/>
              </a:ext>
            </a:extLst>
          </p:cNvPr>
          <p:cNvGrpSpPr/>
          <p:nvPr/>
        </p:nvGrpSpPr>
        <p:grpSpPr>
          <a:xfrm>
            <a:off x="2557315" y="4409819"/>
            <a:ext cx="6879982" cy="1670482"/>
            <a:chOff x="2557315" y="4409819"/>
            <a:chExt cx="6879982" cy="1670482"/>
          </a:xfrm>
        </p:grpSpPr>
        <p:grpSp>
          <p:nvGrpSpPr>
            <p:cNvPr id="16" name="Groupe 102">
              <a:extLst>
                <a:ext uri="{FF2B5EF4-FFF2-40B4-BE49-F238E27FC236}">
                  <a16:creationId xmlns:a16="http://schemas.microsoft.com/office/drawing/2014/main" id="{18DEFFFF-3310-4CCC-A3AE-A6B4E353BF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7315" y="4409819"/>
              <a:ext cx="1670482" cy="1670482"/>
              <a:chOff x="701695" y="912761"/>
              <a:chExt cx="2016387" cy="2015994"/>
            </a:xfrm>
          </p:grpSpPr>
          <p:pic>
            <p:nvPicPr>
              <p:cNvPr id="48" name="Image 64">
                <a:extLst>
                  <a:ext uri="{FF2B5EF4-FFF2-40B4-BE49-F238E27FC236}">
                    <a16:creationId xmlns:a16="http://schemas.microsoft.com/office/drawing/2014/main" id="{3D8591E4-57CC-49EC-9ED5-8472BD2C34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695" y="912761"/>
                <a:ext cx="2016000" cy="20159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CustomShape 4">
                <a:extLst>
                  <a:ext uri="{FF2B5EF4-FFF2-40B4-BE49-F238E27FC236}">
                    <a16:creationId xmlns:a16="http://schemas.microsoft.com/office/drawing/2014/main" id="{555DB78F-CAE5-47A0-8FA0-E6DB4E648B87}"/>
                  </a:ext>
                </a:extLst>
              </p:cNvPr>
              <p:cNvSpPr/>
              <p:nvPr/>
            </p:nvSpPr>
            <p:spPr>
              <a:xfrm rot="6300000">
                <a:off x="1490066" y="1462699"/>
                <a:ext cx="760364" cy="981202"/>
              </a:xfrm>
              <a:prstGeom prst="triangle">
                <a:avLst>
                  <a:gd name="adj" fmla="val 70699"/>
                </a:avLst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50" name="CustomShape 19">
                <a:extLst>
                  <a:ext uri="{FF2B5EF4-FFF2-40B4-BE49-F238E27FC236}">
                    <a16:creationId xmlns:a16="http://schemas.microsoft.com/office/drawing/2014/main" id="{1E51E444-9281-49E5-8337-8234AB432A99}"/>
                  </a:ext>
                </a:extLst>
              </p:cNvPr>
              <p:cNvSpPr/>
              <p:nvPr/>
            </p:nvSpPr>
            <p:spPr>
              <a:xfrm>
                <a:off x="701695" y="2327132"/>
                <a:ext cx="2016387" cy="4682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200" b="1" spc="-1" dirty="0">
                    <a:solidFill>
                      <a:srgbClr val="F4F4F4"/>
                    </a:solidFill>
                    <a:effectLst>
                      <a:outerShdw blurRad="88900" dist="38100" dir="2700000" algn="tl" rotWithShape="0">
                        <a:prstClr val="black"/>
                      </a:outerShdw>
                    </a:effectLst>
                    <a:uFill>
                      <a:solidFill>
                        <a:srgbClr val="FFFFFF"/>
                      </a:solidFill>
                    </a:uFill>
                  </a:rPr>
                  <a:t>HYDROGRAPHIE &amp;</a:t>
                </a:r>
                <a:br>
                  <a:rPr lang="fr-FR" sz="1200" b="1" spc="-1" dirty="0">
                    <a:solidFill>
                      <a:srgbClr val="F4F4F4"/>
                    </a:solidFill>
                    <a:effectLst>
                      <a:outerShdw blurRad="88900" dist="38100" dir="2700000" algn="tl" rotWithShape="0">
                        <a:prstClr val="black"/>
                      </a:outerShdw>
                    </a:effectLst>
                    <a:uFill>
                      <a:solidFill>
                        <a:srgbClr val="FFFFFF"/>
                      </a:solidFill>
                    </a:uFill>
                  </a:rPr>
                </a:br>
                <a:r>
                  <a:rPr lang="fr-FR" sz="1200" b="1" spc="-1" dirty="0">
                    <a:solidFill>
                      <a:srgbClr val="F4F4F4"/>
                    </a:solidFill>
                    <a:effectLst>
                      <a:outerShdw blurRad="88900" dist="38100" dir="2700000" algn="tl" rotWithShape="0">
                        <a:prstClr val="black"/>
                      </a:outerShdw>
                    </a:effectLst>
                    <a:uFill>
                      <a:solidFill>
                        <a:srgbClr val="FFFFFF"/>
                      </a:solidFill>
                    </a:uFill>
                  </a:rPr>
                  <a:t>OCÉANOGRAPHIE</a:t>
                </a:r>
                <a:endParaRPr lang="fr-FR" sz="1200" b="1" spc="-1" dirty="0">
                  <a:solidFill>
                    <a:srgbClr val="000000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  <a:uFill>
                    <a:solidFill>
                      <a:srgbClr val="FFFFFF"/>
                    </a:solidFill>
                  </a:uFill>
                </a:endParaRPr>
              </a:p>
            </p:txBody>
          </p:sp>
          <p:sp>
            <p:nvSpPr>
              <p:cNvPr id="51" name="CustomShape 20">
                <a:extLst>
                  <a:ext uri="{FF2B5EF4-FFF2-40B4-BE49-F238E27FC236}">
                    <a16:creationId xmlns:a16="http://schemas.microsoft.com/office/drawing/2014/main" id="{9BB87CB8-A4C0-4C27-A760-226B9ED106E1}"/>
                  </a:ext>
                </a:extLst>
              </p:cNvPr>
              <p:cNvSpPr/>
              <p:nvPr/>
            </p:nvSpPr>
            <p:spPr>
              <a:xfrm>
                <a:off x="1498724" y="1962031"/>
                <a:ext cx="422330" cy="131753"/>
              </a:xfrm>
              <a:custGeom>
                <a:avLst/>
                <a:gdLst/>
                <a:ahLst/>
                <a:cxnLst/>
                <a:rect l="l" t="t" r="r" b="b"/>
                <a:pathLst>
                  <a:path w="12183888" h="3836870">
                    <a:moveTo>
                      <a:pt x="12033820" y="3840926"/>
                    </a:moveTo>
                    <a:cubicBezTo>
                      <a:pt x="11397857" y="3840926"/>
                      <a:pt x="11077442" y="3652733"/>
                      <a:pt x="10767572" y="3471029"/>
                    </a:cubicBezTo>
                    <a:cubicBezTo>
                      <a:pt x="10480415" y="3302304"/>
                      <a:pt x="10209482" y="3143313"/>
                      <a:pt x="9657070" y="3143313"/>
                    </a:cubicBezTo>
                    <a:cubicBezTo>
                      <a:pt x="9104658" y="3143313"/>
                      <a:pt x="8833725" y="3302304"/>
                      <a:pt x="8546567" y="3471029"/>
                    </a:cubicBezTo>
                    <a:cubicBezTo>
                      <a:pt x="8236698" y="3652733"/>
                      <a:pt x="7916283" y="3840926"/>
                      <a:pt x="7280320" y="3840926"/>
                    </a:cubicBezTo>
                    <a:cubicBezTo>
                      <a:pt x="6644356" y="3840926"/>
                      <a:pt x="6323941" y="3652733"/>
                      <a:pt x="6014072" y="3471029"/>
                    </a:cubicBezTo>
                    <a:cubicBezTo>
                      <a:pt x="5726914" y="3302304"/>
                      <a:pt x="5455981" y="3143313"/>
                      <a:pt x="4904380" y="3143313"/>
                    </a:cubicBezTo>
                    <a:cubicBezTo>
                      <a:pt x="4352779" y="3143313"/>
                      <a:pt x="4081035" y="3302304"/>
                      <a:pt x="3794689" y="3471029"/>
                    </a:cubicBezTo>
                    <a:cubicBezTo>
                      <a:pt x="3484819" y="3652733"/>
                      <a:pt x="3164404" y="3840926"/>
                      <a:pt x="2528441" y="3840926"/>
                    </a:cubicBezTo>
                    <a:cubicBezTo>
                      <a:pt x="1892478" y="3840926"/>
                      <a:pt x="1572062" y="3652733"/>
                      <a:pt x="1263004" y="3471029"/>
                    </a:cubicBezTo>
                    <a:cubicBezTo>
                      <a:pt x="976658" y="3302304"/>
                      <a:pt x="705725" y="3143313"/>
                      <a:pt x="154124" y="3143313"/>
                    </a:cubicBezTo>
                    <a:cubicBezTo>
                      <a:pt x="68950" y="3143313"/>
                      <a:pt x="0" y="3074363"/>
                      <a:pt x="0" y="2989190"/>
                    </a:cubicBezTo>
                    <a:cubicBezTo>
                      <a:pt x="0" y="2904016"/>
                      <a:pt x="68950" y="2835066"/>
                      <a:pt x="154124" y="2835066"/>
                    </a:cubicBezTo>
                    <a:cubicBezTo>
                      <a:pt x="790087" y="2835066"/>
                      <a:pt x="1110502" y="3023259"/>
                      <a:pt x="1420372" y="3204963"/>
                    </a:cubicBezTo>
                    <a:cubicBezTo>
                      <a:pt x="1707529" y="3373688"/>
                      <a:pt x="1978462" y="3532679"/>
                      <a:pt x="2530063" y="3532679"/>
                    </a:cubicBezTo>
                    <a:cubicBezTo>
                      <a:pt x="3081664" y="3532679"/>
                      <a:pt x="3353408" y="3373688"/>
                      <a:pt x="3639754" y="3204963"/>
                    </a:cubicBezTo>
                    <a:cubicBezTo>
                      <a:pt x="3949624" y="3023259"/>
                      <a:pt x="4270040" y="2835066"/>
                      <a:pt x="4906003" y="2835066"/>
                    </a:cubicBezTo>
                    <a:cubicBezTo>
                      <a:pt x="5541966" y="2835066"/>
                      <a:pt x="5862381" y="3023259"/>
                      <a:pt x="6172251" y="3204963"/>
                    </a:cubicBezTo>
                    <a:cubicBezTo>
                      <a:pt x="6459408" y="3373688"/>
                      <a:pt x="6730341" y="3532679"/>
                      <a:pt x="7282753" y="3532679"/>
                    </a:cubicBezTo>
                    <a:cubicBezTo>
                      <a:pt x="7835165" y="3532679"/>
                      <a:pt x="8106098" y="3373688"/>
                      <a:pt x="8392444" y="3204963"/>
                    </a:cubicBezTo>
                    <a:cubicBezTo>
                      <a:pt x="8702314" y="3023259"/>
                      <a:pt x="9022729" y="2835066"/>
                      <a:pt x="9658692" y="2835066"/>
                    </a:cubicBezTo>
                    <a:cubicBezTo>
                      <a:pt x="10294655" y="2835066"/>
                      <a:pt x="10615070" y="3023259"/>
                      <a:pt x="10924941" y="3204963"/>
                    </a:cubicBezTo>
                    <a:cubicBezTo>
                      <a:pt x="11212097" y="3373688"/>
                      <a:pt x="11483031" y="3532679"/>
                      <a:pt x="12034631" y="3532679"/>
                    </a:cubicBezTo>
                    <a:cubicBezTo>
                      <a:pt x="12119805" y="3532679"/>
                      <a:pt x="12188755" y="3601629"/>
                      <a:pt x="12188755" y="3686802"/>
                    </a:cubicBezTo>
                    <a:cubicBezTo>
                      <a:pt x="12187944" y="3771976"/>
                      <a:pt x="12118994" y="3840926"/>
                      <a:pt x="12033820" y="3840926"/>
                    </a:cubicBezTo>
                    <a:close/>
                    <a:moveTo>
                      <a:pt x="12033820" y="2423799"/>
                    </a:moveTo>
                    <a:cubicBezTo>
                      <a:pt x="11397857" y="2423799"/>
                      <a:pt x="11077442" y="2235606"/>
                      <a:pt x="10767572" y="2053902"/>
                    </a:cubicBezTo>
                    <a:cubicBezTo>
                      <a:pt x="10480415" y="1885177"/>
                      <a:pt x="10209482" y="1726186"/>
                      <a:pt x="9657070" y="1726186"/>
                    </a:cubicBezTo>
                    <a:cubicBezTo>
                      <a:pt x="9104658" y="1726186"/>
                      <a:pt x="8833725" y="1885177"/>
                      <a:pt x="8546567" y="2053902"/>
                    </a:cubicBezTo>
                    <a:cubicBezTo>
                      <a:pt x="8236698" y="2235606"/>
                      <a:pt x="7916283" y="2423799"/>
                      <a:pt x="7280320" y="2423799"/>
                    </a:cubicBezTo>
                    <a:cubicBezTo>
                      <a:pt x="6644356" y="2423799"/>
                      <a:pt x="6323941" y="2235606"/>
                      <a:pt x="6014072" y="2053902"/>
                    </a:cubicBezTo>
                    <a:cubicBezTo>
                      <a:pt x="5726914" y="1885177"/>
                      <a:pt x="5455981" y="1726186"/>
                      <a:pt x="4904380" y="1726186"/>
                    </a:cubicBezTo>
                    <a:cubicBezTo>
                      <a:pt x="4352779" y="1726186"/>
                      <a:pt x="4081035" y="1885177"/>
                      <a:pt x="3794689" y="2053902"/>
                    </a:cubicBezTo>
                    <a:cubicBezTo>
                      <a:pt x="3484819" y="2235606"/>
                      <a:pt x="3164404" y="2423799"/>
                      <a:pt x="2528441" y="2423799"/>
                    </a:cubicBezTo>
                    <a:cubicBezTo>
                      <a:pt x="1892478" y="2423799"/>
                      <a:pt x="1572062" y="2235606"/>
                      <a:pt x="1263004" y="2053902"/>
                    </a:cubicBezTo>
                    <a:cubicBezTo>
                      <a:pt x="976658" y="1884366"/>
                      <a:pt x="705725" y="1725375"/>
                      <a:pt x="154124" y="1725375"/>
                    </a:cubicBezTo>
                    <a:cubicBezTo>
                      <a:pt x="68950" y="1725375"/>
                      <a:pt x="0" y="1656425"/>
                      <a:pt x="0" y="1571251"/>
                    </a:cubicBezTo>
                    <a:cubicBezTo>
                      <a:pt x="0" y="1486077"/>
                      <a:pt x="68950" y="1417127"/>
                      <a:pt x="154124" y="1417127"/>
                    </a:cubicBezTo>
                    <a:cubicBezTo>
                      <a:pt x="790087" y="1417127"/>
                      <a:pt x="1110502" y="1605321"/>
                      <a:pt x="1420372" y="1787024"/>
                    </a:cubicBezTo>
                    <a:cubicBezTo>
                      <a:pt x="1707529" y="1955749"/>
                      <a:pt x="1978462" y="2114740"/>
                      <a:pt x="2530063" y="2114740"/>
                    </a:cubicBezTo>
                    <a:cubicBezTo>
                      <a:pt x="3081664" y="2114740"/>
                      <a:pt x="3353408" y="1955749"/>
                      <a:pt x="3639754" y="1787024"/>
                    </a:cubicBezTo>
                    <a:cubicBezTo>
                      <a:pt x="3949624" y="1605321"/>
                      <a:pt x="4270040" y="1417127"/>
                      <a:pt x="4906003" y="1417127"/>
                    </a:cubicBezTo>
                    <a:cubicBezTo>
                      <a:pt x="5541966" y="1417127"/>
                      <a:pt x="5862381" y="1605321"/>
                      <a:pt x="6172251" y="1787024"/>
                    </a:cubicBezTo>
                    <a:cubicBezTo>
                      <a:pt x="6459408" y="1955749"/>
                      <a:pt x="6730341" y="2114740"/>
                      <a:pt x="7282753" y="2114740"/>
                    </a:cubicBezTo>
                    <a:cubicBezTo>
                      <a:pt x="7835165" y="2114740"/>
                      <a:pt x="8106098" y="1955749"/>
                      <a:pt x="8392444" y="1787024"/>
                    </a:cubicBezTo>
                    <a:cubicBezTo>
                      <a:pt x="8702314" y="1605321"/>
                      <a:pt x="9022729" y="1417127"/>
                      <a:pt x="9658692" y="1417127"/>
                    </a:cubicBezTo>
                    <a:cubicBezTo>
                      <a:pt x="10294655" y="1417127"/>
                      <a:pt x="10615070" y="1605321"/>
                      <a:pt x="10924941" y="1787024"/>
                    </a:cubicBezTo>
                    <a:cubicBezTo>
                      <a:pt x="11212097" y="1955749"/>
                      <a:pt x="11483031" y="2114740"/>
                      <a:pt x="12034631" y="2114740"/>
                    </a:cubicBezTo>
                    <a:cubicBezTo>
                      <a:pt x="12119805" y="2114740"/>
                      <a:pt x="12188755" y="2183690"/>
                      <a:pt x="12188755" y="2268864"/>
                    </a:cubicBezTo>
                    <a:cubicBezTo>
                      <a:pt x="12187944" y="2354849"/>
                      <a:pt x="12118994" y="2423799"/>
                      <a:pt x="12033820" y="2423799"/>
                    </a:cubicBezTo>
                    <a:close/>
                    <a:moveTo>
                      <a:pt x="12033820" y="1005860"/>
                    </a:moveTo>
                    <a:cubicBezTo>
                      <a:pt x="11397857" y="1005860"/>
                      <a:pt x="11077442" y="817667"/>
                      <a:pt x="10767572" y="635963"/>
                    </a:cubicBezTo>
                    <a:cubicBezTo>
                      <a:pt x="10480415" y="467238"/>
                      <a:pt x="10209482" y="308248"/>
                      <a:pt x="9657070" y="308248"/>
                    </a:cubicBezTo>
                    <a:cubicBezTo>
                      <a:pt x="9104658" y="308248"/>
                      <a:pt x="8833725" y="467238"/>
                      <a:pt x="8546567" y="635963"/>
                    </a:cubicBezTo>
                    <a:cubicBezTo>
                      <a:pt x="8236698" y="817667"/>
                      <a:pt x="7916283" y="1005860"/>
                      <a:pt x="7280320" y="1005860"/>
                    </a:cubicBezTo>
                    <a:cubicBezTo>
                      <a:pt x="6644356" y="1005860"/>
                      <a:pt x="6323941" y="817667"/>
                      <a:pt x="6014072" y="635963"/>
                    </a:cubicBezTo>
                    <a:cubicBezTo>
                      <a:pt x="5726914" y="467238"/>
                      <a:pt x="5455981" y="308248"/>
                      <a:pt x="4904380" y="308248"/>
                    </a:cubicBezTo>
                    <a:cubicBezTo>
                      <a:pt x="4351968" y="308248"/>
                      <a:pt x="4081035" y="467238"/>
                      <a:pt x="3794689" y="635963"/>
                    </a:cubicBezTo>
                    <a:cubicBezTo>
                      <a:pt x="3484819" y="817667"/>
                      <a:pt x="3164404" y="1005860"/>
                      <a:pt x="2528441" y="1005860"/>
                    </a:cubicBezTo>
                    <a:cubicBezTo>
                      <a:pt x="1892478" y="1005860"/>
                      <a:pt x="1572062" y="817667"/>
                      <a:pt x="1263004" y="635963"/>
                    </a:cubicBezTo>
                    <a:cubicBezTo>
                      <a:pt x="976658" y="467238"/>
                      <a:pt x="705725" y="307436"/>
                      <a:pt x="154124" y="307436"/>
                    </a:cubicBezTo>
                    <a:cubicBezTo>
                      <a:pt x="68950" y="307436"/>
                      <a:pt x="0" y="238486"/>
                      <a:pt x="0" y="153313"/>
                    </a:cubicBezTo>
                    <a:cubicBezTo>
                      <a:pt x="0" y="68139"/>
                      <a:pt x="68950" y="0"/>
                      <a:pt x="154124" y="0"/>
                    </a:cubicBezTo>
                    <a:cubicBezTo>
                      <a:pt x="790087" y="0"/>
                      <a:pt x="1110502" y="188193"/>
                      <a:pt x="1419561" y="369897"/>
                    </a:cubicBezTo>
                    <a:cubicBezTo>
                      <a:pt x="1706718" y="538622"/>
                      <a:pt x="1977651" y="697613"/>
                      <a:pt x="2530063" y="697613"/>
                    </a:cubicBezTo>
                    <a:cubicBezTo>
                      <a:pt x="3082475" y="697613"/>
                      <a:pt x="3353408" y="538622"/>
                      <a:pt x="3639754" y="369897"/>
                    </a:cubicBezTo>
                    <a:cubicBezTo>
                      <a:pt x="3949624" y="188193"/>
                      <a:pt x="4270040" y="0"/>
                      <a:pt x="4906003" y="0"/>
                    </a:cubicBezTo>
                    <a:cubicBezTo>
                      <a:pt x="5541966" y="0"/>
                      <a:pt x="5862381" y="188193"/>
                      <a:pt x="6172251" y="369897"/>
                    </a:cubicBezTo>
                    <a:cubicBezTo>
                      <a:pt x="6458597" y="538622"/>
                      <a:pt x="6729530" y="697613"/>
                      <a:pt x="7281942" y="697613"/>
                    </a:cubicBezTo>
                    <a:cubicBezTo>
                      <a:pt x="7834354" y="697613"/>
                      <a:pt x="8105287" y="538622"/>
                      <a:pt x="8391633" y="369897"/>
                    </a:cubicBezTo>
                    <a:cubicBezTo>
                      <a:pt x="8701502" y="188193"/>
                      <a:pt x="9021917" y="0"/>
                      <a:pt x="9657881" y="0"/>
                    </a:cubicBezTo>
                    <a:cubicBezTo>
                      <a:pt x="10293844" y="0"/>
                      <a:pt x="10614259" y="188193"/>
                      <a:pt x="10924129" y="369897"/>
                    </a:cubicBezTo>
                    <a:cubicBezTo>
                      <a:pt x="11211286" y="538622"/>
                      <a:pt x="11482220" y="697613"/>
                      <a:pt x="12033820" y="697613"/>
                    </a:cubicBezTo>
                    <a:cubicBezTo>
                      <a:pt x="12118994" y="697613"/>
                      <a:pt x="12187944" y="766563"/>
                      <a:pt x="12187944" y="851737"/>
                    </a:cubicBezTo>
                    <a:cubicBezTo>
                      <a:pt x="12187944" y="936910"/>
                      <a:pt x="12118994" y="1005860"/>
                      <a:pt x="12033820" y="1005860"/>
                    </a:cubicBezTo>
                    <a:close/>
                  </a:path>
                </a:pathLst>
              </a:custGeom>
              <a:solidFill>
                <a:srgbClr val="E0735C"/>
              </a:solidFill>
              <a:ln w="828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grpSp>
          <p:nvGrpSpPr>
            <p:cNvPr id="17" name="Groupe 100">
              <a:extLst>
                <a:ext uri="{FF2B5EF4-FFF2-40B4-BE49-F238E27FC236}">
                  <a16:creationId xmlns:a16="http://schemas.microsoft.com/office/drawing/2014/main" id="{FB497860-36A7-4DEE-95DB-E628056848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66815" y="4409819"/>
              <a:ext cx="1670482" cy="1670482"/>
              <a:chOff x="5051488" y="912781"/>
              <a:chExt cx="2016344" cy="2016034"/>
            </a:xfrm>
          </p:grpSpPr>
          <p:pic>
            <p:nvPicPr>
              <p:cNvPr id="36" name="Image 7">
                <a:extLst>
                  <a:ext uri="{FF2B5EF4-FFF2-40B4-BE49-F238E27FC236}">
                    <a16:creationId xmlns:a16="http://schemas.microsoft.com/office/drawing/2014/main" id="{876FC902-3D99-43BF-A64B-E55AE48D1A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1488" y="912781"/>
                <a:ext cx="2016000" cy="2016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" name="CustomShape 5">
                <a:extLst>
                  <a:ext uri="{FF2B5EF4-FFF2-40B4-BE49-F238E27FC236}">
                    <a16:creationId xmlns:a16="http://schemas.microsoft.com/office/drawing/2014/main" id="{C497A559-2173-48B2-A741-29F9BC6BF04F}"/>
                  </a:ext>
                </a:extLst>
              </p:cNvPr>
              <p:cNvSpPr/>
              <p:nvPr/>
            </p:nvSpPr>
            <p:spPr>
              <a:xfrm>
                <a:off x="5646866" y="1204868"/>
                <a:ext cx="760495" cy="982619"/>
              </a:xfrm>
              <a:prstGeom prst="triangle">
                <a:avLst>
                  <a:gd name="adj" fmla="val 64571"/>
                </a:avLst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38" name="CustomShape 18">
                <a:extLst>
                  <a:ext uri="{FF2B5EF4-FFF2-40B4-BE49-F238E27FC236}">
                    <a16:creationId xmlns:a16="http://schemas.microsoft.com/office/drawing/2014/main" id="{05BB5D5D-1282-408C-8BA2-278208ED5A54}"/>
                  </a:ext>
                </a:extLst>
              </p:cNvPr>
              <p:cNvSpPr/>
              <p:nvPr/>
            </p:nvSpPr>
            <p:spPr>
              <a:xfrm>
                <a:off x="5051488" y="2327180"/>
                <a:ext cx="2016344" cy="310608"/>
              </a:xfrm>
              <a:prstGeom prst="rect">
                <a:avLst/>
              </a:prstGeom>
            </p:spPr>
            <p:txBody>
              <a:bodyPr lIns="36000" tIns="36000" rIns="36000" bIns="36000">
                <a:spAutoFit/>
              </a:bodyPr>
              <a:lstStyle/>
              <a:p>
                <a:pPr algn="ctr" eaLnBrk="1" fontAlgn="auto" hangingPunct="1">
                  <a:spcBef>
                    <a:spcPts val="600"/>
                  </a:spcBef>
                  <a:spcAft>
                    <a:spcPts val="0"/>
                  </a:spcAft>
                  <a:buClr>
                    <a:srgbClr val="005E6A"/>
                  </a:buClr>
                  <a:defRPr/>
                </a:pPr>
                <a:r>
                  <a:rPr lang="fr-FR" sz="1200" b="1" dirty="0">
                    <a:solidFill>
                      <a:schemeClr val="bg1"/>
                    </a:solidFill>
                    <a:effectLst>
                      <a:outerShdw blurRad="88900" dist="38100" dir="2700000" algn="tl" rotWithShape="0">
                        <a:prstClr val="black"/>
                      </a:outerShdw>
                    </a:effectLst>
                    <a:latin typeface="+mn-lt"/>
                  </a:rPr>
                  <a:t>ROBOTIQUE</a:t>
                </a:r>
              </a:p>
            </p:txBody>
          </p:sp>
          <p:sp>
            <p:nvSpPr>
              <p:cNvPr id="39" name="CustomShape 21">
                <a:extLst>
                  <a:ext uri="{FF2B5EF4-FFF2-40B4-BE49-F238E27FC236}">
                    <a16:creationId xmlns:a16="http://schemas.microsoft.com/office/drawing/2014/main" id="{1CDB213B-351B-4A2E-A081-22BA21C6E0F3}"/>
                  </a:ext>
                </a:extLst>
              </p:cNvPr>
              <p:cNvSpPr/>
              <p:nvPr/>
            </p:nvSpPr>
            <p:spPr>
              <a:xfrm>
                <a:off x="6324801" y="1877937"/>
                <a:ext cx="119076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1750262" h="304176">
                    <a:moveTo>
                      <a:pt x="877126" y="307169"/>
                    </a:moveTo>
                    <a:cubicBezTo>
                      <a:pt x="1083069" y="307169"/>
                      <a:pt x="1754251" y="296198"/>
                      <a:pt x="1754251" y="153584"/>
                    </a:cubicBezTo>
                    <a:cubicBezTo>
                      <a:pt x="1754251" y="10970"/>
                      <a:pt x="1083069" y="0"/>
                      <a:pt x="877126" y="0"/>
                    </a:cubicBezTo>
                    <a:cubicBezTo>
                      <a:pt x="671183" y="0"/>
                      <a:pt x="0" y="10970"/>
                      <a:pt x="0" y="153584"/>
                    </a:cubicBezTo>
                    <a:cubicBezTo>
                      <a:pt x="0" y="296198"/>
                      <a:pt x="671183" y="307169"/>
                      <a:pt x="877126" y="307169"/>
                    </a:cubicBezTo>
                    <a:close/>
                    <a:moveTo>
                      <a:pt x="877126" y="78288"/>
                    </a:moveTo>
                    <a:cubicBezTo>
                      <a:pt x="1296989" y="78288"/>
                      <a:pt x="1579724" y="118679"/>
                      <a:pt x="1659508" y="153584"/>
                    </a:cubicBezTo>
                    <a:cubicBezTo>
                      <a:pt x="1579724" y="188490"/>
                      <a:pt x="1296989" y="228382"/>
                      <a:pt x="877126" y="228382"/>
                    </a:cubicBezTo>
                    <a:cubicBezTo>
                      <a:pt x="457263" y="228382"/>
                      <a:pt x="174528" y="187991"/>
                      <a:pt x="94744" y="153584"/>
                    </a:cubicBezTo>
                    <a:cubicBezTo>
                      <a:pt x="174528" y="118679"/>
                      <a:pt x="456764" y="78288"/>
                      <a:pt x="877126" y="78288"/>
                    </a:cubicBezTo>
                    <a:close/>
                  </a:path>
                </a:pathLst>
              </a:custGeom>
              <a:solidFill>
                <a:srgbClr val="E0735C"/>
              </a:solidFill>
              <a:ln w="21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40" name="CustomShape 22">
                <a:extLst>
                  <a:ext uri="{FF2B5EF4-FFF2-40B4-BE49-F238E27FC236}">
                    <a16:creationId xmlns:a16="http://schemas.microsoft.com/office/drawing/2014/main" id="{F535593A-47C0-4FBF-B938-0719C8E5344E}"/>
                  </a:ext>
                </a:extLst>
              </p:cNvPr>
              <p:cNvSpPr/>
              <p:nvPr/>
            </p:nvSpPr>
            <p:spPr>
              <a:xfrm>
                <a:off x="6178735" y="1877937"/>
                <a:ext cx="119076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1750262" h="304176">
                    <a:moveTo>
                      <a:pt x="877126" y="307169"/>
                    </a:moveTo>
                    <a:cubicBezTo>
                      <a:pt x="1083068" y="307169"/>
                      <a:pt x="1754252" y="296198"/>
                      <a:pt x="1754252" y="153584"/>
                    </a:cubicBezTo>
                    <a:cubicBezTo>
                      <a:pt x="1754252" y="10970"/>
                      <a:pt x="1083068" y="0"/>
                      <a:pt x="877126" y="0"/>
                    </a:cubicBezTo>
                    <a:cubicBezTo>
                      <a:pt x="671183" y="0"/>
                      <a:pt x="0" y="10970"/>
                      <a:pt x="0" y="153584"/>
                    </a:cubicBezTo>
                    <a:cubicBezTo>
                      <a:pt x="0" y="296198"/>
                      <a:pt x="671183" y="307169"/>
                      <a:pt x="877126" y="307169"/>
                    </a:cubicBezTo>
                    <a:close/>
                    <a:moveTo>
                      <a:pt x="877126" y="78288"/>
                    </a:moveTo>
                    <a:cubicBezTo>
                      <a:pt x="1296989" y="78288"/>
                      <a:pt x="1579724" y="118679"/>
                      <a:pt x="1659509" y="153584"/>
                    </a:cubicBezTo>
                    <a:cubicBezTo>
                      <a:pt x="1579724" y="188490"/>
                      <a:pt x="1296989" y="228382"/>
                      <a:pt x="877126" y="228382"/>
                    </a:cubicBezTo>
                    <a:cubicBezTo>
                      <a:pt x="457262" y="228382"/>
                      <a:pt x="174528" y="187991"/>
                      <a:pt x="94744" y="153584"/>
                    </a:cubicBezTo>
                    <a:cubicBezTo>
                      <a:pt x="174528" y="118679"/>
                      <a:pt x="457262" y="78288"/>
                      <a:pt x="877126" y="78288"/>
                    </a:cubicBezTo>
                    <a:close/>
                  </a:path>
                </a:pathLst>
              </a:custGeom>
              <a:solidFill>
                <a:srgbClr val="E0735C"/>
              </a:solidFill>
              <a:ln w="21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41" name="CustomShape 23">
                <a:extLst>
                  <a:ext uri="{FF2B5EF4-FFF2-40B4-BE49-F238E27FC236}">
                    <a16:creationId xmlns:a16="http://schemas.microsoft.com/office/drawing/2014/main" id="{31C23F38-830E-44C4-9A3B-EDC1A0542C46}"/>
                  </a:ext>
                </a:extLst>
              </p:cNvPr>
              <p:cNvSpPr/>
              <p:nvPr/>
            </p:nvSpPr>
            <p:spPr>
              <a:xfrm>
                <a:off x="5759590" y="1870001"/>
                <a:ext cx="614430" cy="217477"/>
              </a:xfrm>
              <a:custGeom>
                <a:avLst/>
                <a:gdLst/>
                <a:ahLst/>
                <a:cxnLst/>
                <a:rect l="l" t="t" r="r" b="b"/>
                <a:pathLst>
                  <a:path w="9020584" h="3196347">
                    <a:moveTo>
                      <a:pt x="8740841" y="1819076"/>
                    </a:moveTo>
                    <a:lnTo>
                      <a:pt x="8740841" y="1503929"/>
                    </a:lnTo>
                    <a:cubicBezTo>
                      <a:pt x="8740841" y="1458552"/>
                      <a:pt x="8704439" y="1422151"/>
                      <a:pt x="8659063" y="1422151"/>
                    </a:cubicBezTo>
                    <a:cubicBezTo>
                      <a:pt x="8613685" y="1422151"/>
                      <a:pt x="8577284" y="1458552"/>
                      <a:pt x="8577284" y="1503929"/>
                    </a:cubicBezTo>
                    <a:lnTo>
                      <a:pt x="8577284" y="1819076"/>
                    </a:lnTo>
                    <a:cubicBezTo>
                      <a:pt x="8417217" y="1846502"/>
                      <a:pt x="8295547" y="1986124"/>
                      <a:pt x="8295547" y="2153670"/>
                    </a:cubicBezTo>
                    <a:lnTo>
                      <a:pt x="8295547" y="2239438"/>
                    </a:lnTo>
                    <a:lnTo>
                      <a:pt x="5979815" y="2239438"/>
                    </a:lnTo>
                    <a:cubicBezTo>
                      <a:pt x="5981311" y="2219492"/>
                      <a:pt x="5981810" y="2200045"/>
                      <a:pt x="5981810" y="2179600"/>
                    </a:cubicBezTo>
                    <a:cubicBezTo>
                      <a:pt x="5981810" y="2031002"/>
                      <a:pt x="5892052" y="1903348"/>
                      <a:pt x="5764398" y="1847000"/>
                    </a:cubicBezTo>
                    <a:lnTo>
                      <a:pt x="7745535" y="1020737"/>
                    </a:lnTo>
                    <a:cubicBezTo>
                      <a:pt x="7783433" y="1166842"/>
                      <a:pt x="7916074" y="1274550"/>
                      <a:pt x="8073648" y="1274550"/>
                    </a:cubicBezTo>
                    <a:lnTo>
                      <a:pt x="8122515" y="1274550"/>
                    </a:lnTo>
                    <a:cubicBezTo>
                      <a:pt x="8309509" y="1274550"/>
                      <a:pt x="8461597" y="1122462"/>
                      <a:pt x="8461597" y="935468"/>
                    </a:cubicBezTo>
                    <a:lnTo>
                      <a:pt x="8461597" y="731021"/>
                    </a:lnTo>
                    <a:cubicBezTo>
                      <a:pt x="8461597" y="563475"/>
                      <a:pt x="8339428" y="423853"/>
                      <a:pt x="8179860" y="396926"/>
                    </a:cubicBezTo>
                    <a:lnTo>
                      <a:pt x="8179860" y="81779"/>
                    </a:lnTo>
                    <a:cubicBezTo>
                      <a:pt x="8179860" y="36401"/>
                      <a:pt x="8143459" y="0"/>
                      <a:pt x="8098082" y="0"/>
                    </a:cubicBezTo>
                    <a:cubicBezTo>
                      <a:pt x="8052704" y="0"/>
                      <a:pt x="8016303" y="36401"/>
                      <a:pt x="8016303" y="81779"/>
                    </a:cubicBezTo>
                    <a:lnTo>
                      <a:pt x="8016303" y="397424"/>
                    </a:lnTo>
                    <a:cubicBezTo>
                      <a:pt x="7856236" y="424850"/>
                      <a:pt x="7734565" y="563973"/>
                      <a:pt x="7734565" y="731520"/>
                    </a:cubicBezTo>
                    <a:lnTo>
                      <a:pt x="7734565" y="848204"/>
                    </a:lnTo>
                    <a:lnTo>
                      <a:pt x="5463213" y="1795640"/>
                    </a:lnTo>
                    <a:cubicBezTo>
                      <a:pt x="5274225" y="1550304"/>
                      <a:pt x="4918188" y="1384253"/>
                      <a:pt x="4511788" y="1384253"/>
                    </a:cubicBezTo>
                    <a:cubicBezTo>
                      <a:pt x="4104890" y="1384253"/>
                      <a:pt x="3748853" y="1549805"/>
                      <a:pt x="3560364" y="1795640"/>
                    </a:cubicBezTo>
                    <a:lnTo>
                      <a:pt x="1289011" y="848204"/>
                    </a:lnTo>
                    <a:lnTo>
                      <a:pt x="1289011" y="731021"/>
                    </a:lnTo>
                    <a:cubicBezTo>
                      <a:pt x="1289011" y="563475"/>
                      <a:pt x="1166842" y="423853"/>
                      <a:pt x="1006775" y="396926"/>
                    </a:cubicBezTo>
                    <a:lnTo>
                      <a:pt x="1006775" y="81779"/>
                    </a:lnTo>
                    <a:cubicBezTo>
                      <a:pt x="1006775" y="36401"/>
                      <a:pt x="970374" y="0"/>
                      <a:pt x="924996" y="0"/>
                    </a:cubicBezTo>
                    <a:cubicBezTo>
                      <a:pt x="879619" y="0"/>
                      <a:pt x="843218" y="36401"/>
                      <a:pt x="843218" y="81779"/>
                    </a:cubicBezTo>
                    <a:lnTo>
                      <a:pt x="843218" y="397424"/>
                    </a:lnTo>
                    <a:cubicBezTo>
                      <a:pt x="683151" y="424850"/>
                      <a:pt x="560982" y="563973"/>
                      <a:pt x="560982" y="731520"/>
                    </a:cubicBezTo>
                    <a:lnTo>
                      <a:pt x="560982" y="935967"/>
                    </a:lnTo>
                    <a:cubicBezTo>
                      <a:pt x="560982" y="1122960"/>
                      <a:pt x="713070" y="1275049"/>
                      <a:pt x="900064" y="1275049"/>
                    </a:cubicBezTo>
                    <a:lnTo>
                      <a:pt x="948932" y="1275049"/>
                    </a:lnTo>
                    <a:cubicBezTo>
                      <a:pt x="1106505" y="1275049"/>
                      <a:pt x="1239645" y="1166842"/>
                      <a:pt x="1277542" y="1021236"/>
                    </a:cubicBezTo>
                    <a:lnTo>
                      <a:pt x="3258680" y="1847499"/>
                    </a:lnTo>
                    <a:cubicBezTo>
                      <a:pt x="3130527" y="1903348"/>
                      <a:pt x="3040770" y="2031501"/>
                      <a:pt x="3040770" y="2180099"/>
                    </a:cubicBezTo>
                    <a:cubicBezTo>
                      <a:pt x="3040770" y="2200045"/>
                      <a:pt x="3041268" y="2219991"/>
                      <a:pt x="3042764" y="2239937"/>
                    </a:cubicBezTo>
                    <a:lnTo>
                      <a:pt x="728029" y="2239937"/>
                    </a:lnTo>
                    <a:lnTo>
                      <a:pt x="728029" y="2154169"/>
                    </a:lnTo>
                    <a:cubicBezTo>
                      <a:pt x="728029" y="1986623"/>
                      <a:pt x="605860" y="1847000"/>
                      <a:pt x="445794" y="1819575"/>
                    </a:cubicBezTo>
                    <a:lnTo>
                      <a:pt x="445794" y="1504428"/>
                    </a:lnTo>
                    <a:cubicBezTo>
                      <a:pt x="445794" y="1459051"/>
                      <a:pt x="409392" y="1422649"/>
                      <a:pt x="364015" y="1422649"/>
                    </a:cubicBezTo>
                    <a:cubicBezTo>
                      <a:pt x="318638" y="1422649"/>
                      <a:pt x="282236" y="1459051"/>
                      <a:pt x="282236" y="1504428"/>
                    </a:cubicBezTo>
                    <a:lnTo>
                      <a:pt x="282236" y="1819575"/>
                    </a:lnTo>
                    <a:cubicBezTo>
                      <a:pt x="122169" y="1847000"/>
                      <a:pt x="0" y="1986623"/>
                      <a:pt x="0" y="2154169"/>
                    </a:cubicBezTo>
                    <a:lnTo>
                      <a:pt x="0" y="2358117"/>
                    </a:lnTo>
                    <a:cubicBezTo>
                      <a:pt x="0" y="2545111"/>
                      <a:pt x="152088" y="2697698"/>
                      <a:pt x="339082" y="2697698"/>
                    </a:cubicBezTo>
                    <a:lnTo>
                      <a:pt x="388449" y="2697698"/>
                    </a:lnTo>
                    <a:cubicBezTo>
                      <a:pt x="559984" y="2697698"/>
                      <a:pt x="702598" y="2569545"/>
                      <a:pt x="724539" y="2403494"/>
                    </a:cubicBezTo>
                    <a:lnTo>
                      <a:pt x="3069193" y="2403494"/>
                    </a:lnTo>
                    <a:cubicBezTo>
                      <a:pt x="3168424" y="2786956"/>
                      <a:pt x="3517480" y="3070688"/>
                      <a:pt x="3931359" y="3070688"/>
                    </a:cubicBezTo>
                    <a:lnTo>
                      <a:pt x="4193650" y="3070688"/>
                    </a:lnTo>
                    <a:cubicBezTo>
                      <a:pt x="4201628" y="3070688"/>
                      <a:pt x="4209606" y="3069691"/>
                      <a:pt x="4217086" y="3067198"/>
                    </a:cubicBezTo>
                    <a:cubicBezTo>
                      <a:pt x="4289390" y="3147979"/>
                      <a:pt x="4394107" y="3198841"/>
                      <a:pt x="4510791" y="3198841"/>
                    </a:cubicBezTo>
                    <a:cubicBezTo>
                      <a:pt x="4626976" y="3198841"/>
                      <a:pt x="4731693" y="3148478"/>
                      <a:pt x="4803997" y="3068195"/>
                    </a:cubicBezTo>
                    <a:cubicBezTo>
                      <a:pt x="4810480" y="3069691"/>
                      <a:pt x="4816963" y="3070688"/>
                      <a:pt x="4823943" y="3070688"/>
                    </a:cubicBezTo>
                    <a:lnTo>
                      <a:pt x="5090721" y="3070688"/>
                    </a:lnTo>
                    <a:cubicBezTo>
                      <a:pt x="5504601" y="3070688"/>
                      <a:pt x="5853656" y="2786458"/>
                      <a:pt x="5952888" y="2403494"/>
                    </a:cubicBezTo>
                    <a:lnTo>
                      <a:pt x="8298539" y="2403494"/>
                    </a:lnTo>
                    <a:cubicBezTo>
                      <a:pt x="8320479" y="2569545"/>
                      <a:pt x="8462595" y="2697698"/>
                      <a:pt x="8634628" y="2697698"/>
                    </a:cubicBezTo>
                    <a:lnTo>
                      <a:pt x="8683995" y="2697698"/>
                    </a:lnTo>
                    <a:cubicBezTo>
                      <a:pt x="8870989" y="2697698"/>
                      <a:pt x="9023078" y="2545610"/>
                      <a:pt x="9023078" y="2358117"/>
                    </a:cubicBezTo>
                    <a:lnTo>
                      <a:pt x="9023078" y="2154169"/>
                    </a:lnTo>
                    <a:cubicBezTo>
                      <a:pt x="9022578" y="1986124"/>
                      <a:pt x="8900409" y="1846502"/>
                      <a:pt x="8740841" y="1819076"/>
                    </a:cubicBezTo>
                    <a:close/>
                    <a:moveTo>
                      <a:pt x="7897624" y="731520"/>
                    </a:moveTo>
                    <a:cubicBezTo>
                      <a:pt x="7897624" y="634782"/>
                      <a:pt x="7976411" y="555995"/>
                      <a:pt x="8073149" y="555995"/>
                    </a:cubicBezTo>
                    <a:lnTo>
                      <a:pt x="8122016" y="555995"/>
                    </a:lnTo>
                    <a:cubicBezTo>
                      <a:pt x="8218755" y="555995"/>
                      <a:pt x="8297542" y="634782"/>
                      <a:pt x="8297542" y="731520"/>
                    </a:cubicBezTo>
                    <a:lnTo>
                      <a:pt x="8297542" y="935967"/>
                    </a:lnTo>
                    <a:cubicBezTo>
                      <a:pt x="8297542" y="1032705"/>
                      <a:pt x="8218755" y="1111491"/>
                      <a:pt x="8122016" y="1111491"/>
                    </a:cubicBezTo>
                    <a:lnTo>
                      <a:pt x="8073149" y="1111491"/>
                    </a:lnTo>
                    <a:cubicBezTo>
                      <a:pt x="7976411" y="1111491"/>
                      <a:pt x="7897624" y="1032705"/>
                      <a:pt x="7897624" y="935967"/>
                    </a:cubicBezTo>
                    <a:lnTo>
                      <a:pt x="7897624" y="731520"/>
                    </a:lnTo>
                    <a:close/>
                    <a:moveTo>
                      <a:pt x="1125454" y="935967"/>
                    </a:moveTo>
                    <a:cubicBezTo>
                      <a:pt x="1125454" y="1032705"/>
                      <a:pt x="1046667" y="1111491"/>
                      <a:pt x="949929" y="1111491"/>
                    </a:cubicBezTo>
                    <a:lnTo>
                      <a:pt x="901061" y="1111491"/>
                    </a:lnTo>
                    <a:cubicBezTo>
                      <a:pt x="804323" y="1111491"/>
                      <a:pt x="725536" y="1032705"/>
                      <a:pt x="725536" y="935967"/>
                    </a:cubicBezTo>
                    <a:lnTo>
                      <a:pt x="725536" y="731520"/>
                    </a:lnTo>
                    <a:cubicBezTo>
                      <a:pt x="725536" y="634782"/>
                      <a:pt x="804323" y="555995"/>
                      <a:pt x="901061" y="555995"/>
                    </a:cubicBezTo>
                    <a:lnTo>
                      <a:pt x="949929" y="555995"/>
                    </a:lnTo>
                    <a:cubicBezTo>
                      <a:pt x="1046667" y="555995"/>
                      <a:pt x="1125454" y="634782"/>
                      <a:pt x="1125454" y="731520"/>
                    </a:cubicBezTo>
                    <a:lnTo>
                      <a:pt x="1125454" y="935967"/>
                    </a:lnTo>
                    <a:close/>
                    <a:moveTo>
                      <a:pt x="388449" y="2533642"/>
                    </a:moveTo>
                    <a:lnTo>
                      <a:pt x="339082" y="2533642"/>
                    </a:lnTo>
                    <a:cubicBezTo>
                      <a:pt x="242344" y="2533642"/>
                      <a:pt x="163557" y="2454855"/>
                      <a:pt x="163557" y="2357618"/>
                    </a:cubicBezTo>
                    <a:lnTo>
                      <a:pt x="163557" y="2153670"/>
                    </a:lnTo>
                    <a:cubicBezTo>
                      <a:pt x="163557" y="2056434"/>
                      <a:pt x="242344" y="1977647"/>
                      <a:pt x="339082" y="1977647"/>
                    </a:cubicBezTo>
                    <a:lnTo>
                      <a:pt x="359028" y="1977647"/>
                    </a:lnTo>
                    <a:cubicBezTo>
                      <a:pt x="360524" y="1977647"/>
                      <a:pt x="362020" y="1977647"/>
                      <a:pt x="364015" y="1977647"/>
                    </a:cubicBezTo>
                    <a:cubicBezTo>
                      <a:pt x="366009" y="1977647"/>
                      <a:pt x="367007" y="1977647"/>
                      <a:pt x="369001" y="1977647"/>
                    </a:cubicBezTo>
                    <a:lnTo>
                      <a:pt x="388947" y="1977647"/>
                    </a:lnTo>
                    <a:cubicBezTo>
                      <a:pt x="485686" y="1977647"/>
                      <a:pt x="564472" y="2056434"/>
                      <a:pt x="564472" y="2153670"/>
                    </a:cubicBezTo>
                    <a:lnTo>
                      <a:pt x="564472" y="2298778"/>
                    </a:lnTo>
                    <a:cubicBezTo>
                      <a:pt x="562478" y="2305759"/>
                      <a:pt x="561480" y="2313239"/>
                      <a:pt x="561480" y="2320718"/>
                    </a:cubicBezTo>
                    <a:cubicBezTo>
                      <a:pt x="561480" y="2328198"/>
                      <a:pt x="562478" y="2335678"/>
                      <a:pt x="564472" y="2342659"/>
                    </a:cubicBezTo>
                    <a:lnTo>
                      <a:pt x="564472" y="2357120"/>
                    </a:lnTo>
                    <a:cubicBezTo>
                      <a:pt x="564472" y="2454855"/>
                      <a:pt x="485686" y="2533642"/>
                      <a:pt x="388449" y="2533642"/>
                    </a:cubicBezTo>
                    <a:close/>
                    <a:moveTo>
                      <a:pt x="4511788" y="1548309"/>
                    </a:moveTo>
                    <a:cubicBezTo>
                      <a:pt x="4994482" y="1548309"/>
                      <a:pt x="5392404" y="1805613"/>
                      <a:pt x="5439278" y="2134223"/>
                    </a:cubicBezTo>
                    <a:cubicBezTo>
                      <a:pt x="5286691" y="2166635"/>
                      <a:pt x="4896747" y="2239438"/>
                      <a:pt x="4511788" y="2239438"/>
                    </a:cubicBezTo>
                    <a:cubicBezTo>
                      <a:pt x="4126830" y="2239438"/>
                      <a:pt x="3737384" y="2166635"/>
                      <a:pt x="3584797" y="2134223"/>
                    </a:cubicBezTo>
                    <a:cubicBezTo>
                      <a:pt x="3630673" y="1805613"/>
                      <a:pt x="4029095" y="1548309"/>
                      <a:pt x="4511788" y="1548309"/>
                    </a:cubicBezTo>
                    <a:close/>
                    <a:moveTo>
                      <a:pt x="4511290" y="3034785"/>
                    </a:moveTo>
                    <a:cubicBezTo>
                      <a:pt x="4383635" y="3034785"/>
                      <a:pt x="4279916" y="2931066"/>
                      <a:pt x="4279916" y="2803412"/>
                    </a:cubicBezTo>
                    <a:cubicBezTo>
                      <a:pt x="4279916" y="2675757"/>
                      <a:pt x="4383635" y="2572038"/>
                      <a:pt x="4511290" y="2572038"/>
                    </a:cubicBezTo>
                    <a:cubicBezTo>
                      <a:pt x="4638944" y="2572038"/>
                      <a:pt x="4742664" y="2675757"/>
                      <a:pt x="4742664" y="2803412"/>
                    </a:cubicBezTo>
                    <a:cubicBezTo>
                      <a:pt x="4743162" y="2931066"/>
                      <a:pt x="4638944" y="3034785"/>
                      <a:pt x="4511290" y="3034785"/>
                    </a:cubicBezTo>
                    <a:close/>
                    <a:moveTo>
                      <a:pt x="5091220" y="2907131"/>
                    </a:moveTo>
                    <a:lnTo>
                      <a:pt x="4892259" y="2907131"/>
                    </a:lnTo>
                    <a:cubicBezTo>
                      <a:pt x="4901234" y="2874220"/>
                      <a:pt x="4906220" y="2839315"/>
                      <a:pt x="4906220" y="2803412"/>
                    </a:cubicBezTo>
                    <a:cubicBezTo>
                      <a:pt x="4906220" y="2585502"/>
                      <a:pt x="4729200" y="2408481"/>
                      <a:pt x="4511290" y="2408481"/>
                    </a:cubicBezTo>
                    <a:cubicBezTo>
                      <a:pt x="4293380" y="2408481"/>
                      <a:pt x="4116359" y="2585502"/>
                      <a:pt x="4116359" y="2803412"/>
                    </a:cubicBezTo>
                    <a:cubicBezTo>
                      <a:pt x="4116359" y="2839315"/>
                      <a:pt x="4121345" y="2873721"/>
                      <a:pt x="4130321" y="2907131"/>
                    </a:cubicBezTo>
                    <a:lnTo>
                      <a:pt x="3931359" y="2907131"/>
                    </a:lnTo>
                    <a:cubicBezTo>
                      <a:pt x="3530445" y="2907131"/>
                      <a:pt x="3204327" y="2581014"/>
                      <a:pt x="3204327" y="2180099"/>
                    </a:cubicBezTo>
                    <a:cubicBezTo>
                      <a:pt x="3204327" y="2070396"/>
                      <a:pt x="3293585" y="1981137"/>
                      <a:pt x="3403288" y="1981137"/>
                    </a:cubicBezTo>
                    <a:lnTo>
                      <a:pt x="3456146" y="1981137"/>
                    </a:lnTo>
                    <a:cubicBezTo>
                      <a:pt x="3430216" y="2050450"/>
                      <a:pt x="3416254" y="2123751"/>
                      <a:pt x="3416254" y="2199048"/>
                    </a:cubicBezTo>
                    <a:cubicBezTo>
                      <a:pt x="3416254" y="2236945"/>
                      <a:pt x="3442183" y="2269856"/>
                      <a:pt x="3478585" y="2278333"/>
                    </a:cubicBezTo>
                    <a:cubicBezTo>
                      <a:pt x="3499528" y="2283320"/>
                      <a:pt x="4000671" y="2402996"/>
                      <a:pt x="4511290" y="2402996"/>
                    </a:cubicBezTo>
                    <a:cubicBezTo>
                      <a:pt x="5021908" y="2402996"/>
                      <a:pt x="5523051" y="2283320"/>
                      <a:pt x="5543994" y="2278333"/>
                    </a:cubicBezTo>
                    <a:cubicBezTo>
                      <a:pt x="5580895" y="2269357"/>
                      <a:pt x="5606326" y="2236446"/>
                      <a:pt x="5606326" y="2199048"/>
                    </a:cubicBezTo>
                    <a:cubicBezTo>
                      <a:pt x="5606326" y="2123751"/>
                      <a:pt x="5592862" y="2050450"/>
                      <a:pt x="5566434" y="1981137"/>
                    </a:cubicBezTo>
                    <a:lnTo>
                      <a:pt x="5618792" y="1981137"/>
                    </a:lnTo>
                    <a:cubicBezTo>
                      <a:pt x="5728495" y="1981137"/>
                      <a:pt x="5817753" y="2070396"/>
                      <a:pt x="5817753" y="2180099"/>
                    </a:cubicBezTo>
                    <a:cubicBezTo>
                      <a:pt x="5818750" y="2580515"/>
                      <a:pt x="5492135" y="2907131"/>
                      <a:pt x="5091220" y="2907131"/>
                    </a:cubicBezTo>
                    <a:close/>
                    <a:moveTo>
                      <a:pt x="8859520" y="2358117"/>
                    </a:moveTo>
                    <a:cubicBezTo>
                      <a:pt x="8859520" y="2455354"/>
                      <a:pt x="8780733" y="2534141"/>
                      <a:pt x="8683995" y="2534141"/>
                    </a:cubicBezTo>
                    <a:lnTo>
                      <a:pt x="8634628" y="2534141"/>
                    </a:lnTo>
                    <a:cubicBezTo>
                      <a:pt x="8537891" y="2534141"/>
                      <a:pt x="8459104" y="2455354"/>
                      <a:pt x="8459104" y="2358117"/>
                    </a:cubicBezTo>
                    <a:lnTo>
                      <a:pt x="8459104" y="2343656"/>
                    </a:lnTo>
                    <a:cubicBezTo>
                      <a:pt x="8461098" y="2336675"/>
                      <a:pt x="8462096" y="2329195"/>
                      <a:pt x="8462096" y="2321716"/>
                    </a:cubicBezTo>
                    <a:cubicBezTo>
                      <a:pt x="8462096" y="2314236"/>
                      <a:pt x="8461098" y="2306756"/>
                      <a:pt x="8459104" y="2299775"/>
                    </a:cubicBezTo>
                    <a:lnTo>
                      <a:pt x="8459104" y="2154668"/>
                    </a:lnTo>
                    <a:cubicBezTo>
                      <a:pt x="8459104" y="2057431"/>
                      <a:pt x="8537891" y="1978644"/>
                      <a:pt x="8634628" y="1978644"/>
                    </a:cubicBezTo>
                    <a:lnTo>
                      <a:pt x="8654574" y="1978644"/>
                    </a:lnTo>
                    <a:cubicBezTo>
                      <a:pt x="8656070" y="1978644"/>
                      <a:pt x="8657567" y="1978644"/>
                      <a:pt x="8659561" y="1978644"/>
                    </a:cubicBezTo>
                    <a:cubicBezTo>
                      <a:pt x="8661556" y="1978644"/>
                      <a:pt x="8662553" y="1978644"/>
                      <a:pt x="8664547" y="1978644"/>
                    </a:cubicBezTo>
                    <a:lnTo>
                      <a:pt x="8684493" y="1978644"/>
                    </a:lnTo>
                    <a:cubicBezTo>
                      <a:pt x="8781232" y="1978644"/>
                      <a:pt x="8860019" y="2057431"/>
                      <a:pt x="8860019" y="2154668"/>
                    </a:cubicBezTo>
                    <a:lnTo>
                      <a:pt x="8860019" y="2358117"/>
                    </a:lnTo>
                    <a:close/>
                  </a:path>
                </a:pathLst>
              </a:custGeom>
              <a:solidFill>
                <a:srgbClr val="E0735C"/>
              </a:solidFill>
              <a:ln w="21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42" name="CustomShape 24">
                <a:extLst>
                  <a:ext uri="{FF2B5EF4-FFF2-40B4-BE49-F238E27FC236}">
                    <a16:creationId xmlns:a16="http://schemas.microsoft.com/office/drawing/2014/main" id="{942314D6-152C-46C3-A65A-B5D280A19339}"/>
                  </a:ext>
                </a:extLst>
              </p:cNvPr>
              <p:cNvSpPr/>
              <p:nvPr/>
            </p:nvSpPr>
            <p:spPr>
              <a:xfrm>
                <a:off x="6216840" y="1974771"/>
                <a:ext cx="119076" cy="20636"/>
              </a:xfrm>
              <a:custGeom>
                <a:avLst/>
                <a:gdLst/>
                <a:ahLst/>
                <a:cxnLst/>
                <a:rect l="l" t="t" r="r" b="b"/>
                <a:pathLst>
                  <a:path w="1750262" h="304176">
                    <a:moveTo>
                      <a:pt x="876628" y="0"/>
                    </a:moveTo>
                    <a:cubicBezTo>
                      <a:pt x="670685" y="0"/>
                      <a:pt x="0" y="10970"/>
                      <a:pt x="0" y="153584"/>
                    </a:cubicBezTo>
                    <a:cubicBezTo>
                      <a:pt x="0" y="296198"/>
                      <a:pt x="670685" y="307169"/>
                      <a:pt x="876628" y="307169"/>
                    </a:cubicBezTo>
                    <a:cubicBezTo>
                      <a:pt x="1082570" y="307169"/>
                      <a:pt x="1753753" y="296198"/>
                      <a:pt x="1753753" y="153584"/>
                    </a:cubicBezTo>
                    <a:cubicBezTo>
                      <a:pt x="1753753" y="10970"/>
                      <a:pt x="1082570" y="0"/>
                      <a:pt x="876628" y="0"/>
                    </a:cubicBezTo>
                    <a:close/>
                    <a:moveTo>
                      <a:pt x="876628" y="228382"/>
                    </a:moveTo>
                    <a:cubicBezTo>
                      <a:pt x="456764" y="228382"/>
                      <a:pt x="174528" y="187991"/>
                      <a:pt x="94744" y="153584"/>
                    </a:cubicBezTo>
                    <a:cubicBezTo>
                      <a:pt x="174528" y="118679"/>
                      <a:pt x="457262" y="78787"/>
                      <a:pt x="876628" y="78787"/>
                    </a:cubicBezTo>
                    <a:cubicBezTo>
                      <a:pt x="1296491" y="78787"/>
                      <a:pt x="1579225" y="119177"/>
                      <a:pt x="1659009" y="153584"/>
                    </a:cubicBezTo>
                    <a:cubicBezTo>
                      <a:pt x="1579225" y="188490"/>
                      <a:pt x="1296491" y="228382"/>
                      <a:pt x="876628" y="228382"/>
                    </a:cubicBezTo>
                    <a:close/>
                  </a:path>
                </a:pathLst>
              </a:custGeom>
              <a:solidFill>
                <a:srgbClr val="E0735C"/>
              </a:solidFill>
              <a:ln w="21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43" name="CustomShape 25">
                <a:extLst>
                  <a:ext uri="{FF2B5EF4-FFF2-40B4-BE49-F238E27FC236}">
                    <a16:creationId xmlns:a16="http://schemas.microsoft.com/office/drawing/2014/main" id="{F7E63F9F-A5F0-401E-A290-1EBBFA81E798}"/>
                  </a:ext>
                </a:extLst>
              </p:cNvPr>
              <p:cNvSpPr/>
              <p:nvPr/>
            </p:nvSpPr>
            <p:spPr>
              <a:xfrm>
                <a:off x="6362905" y="1974771"/>
                <a:ext cx="119076" cy="20636"/>
              </a:xfrm>
              <a:custGeom>
                <a:avLst/>
                <a:gdLst/>
                <a:ahLst/>
                <a:cxnLst/>
                <a:rect l="l" t="t" r="r" b="b"/>
                <a:pathLst>
                  <a:path w="1750262" h="304176">
                    <a:moveTo>
                      <a:pt x="877125" y="0"/>
                    </a:moveTo>
                    <a:cubicBezTo>
                      <a:pt x="671183" y="0"/>
                      <a:pt x="0" y="10970"/>
                      <a:pt x="0" y="153584"/>
                    </a:cubicBezTo>
                    <a:cubicBezTo>
                      <a:pt x="0" y="296198"/>
                      <a:pt x="671183" y="307169"/>
                      <a:pt x="877125" y="307169"/>
                    </a:cubicBezTo>
                    <a:cubicBezTo>
                      <a:pt x="1083068" y="307169"/>
                      <a:pt x="1753753" y="296198"/>
                      <a:pt x="1753753" y="153584"/>
                    </a:cubicBezTo>
                    <a:cubicBezTo>
                      <a:pt x="1754252" y="10970"/>
                      <a:pt x="1083068" y="0"/>
                      <a:pt x="877125" y="0"/>
                    </a:cubicBezTo>
                    <a:close/>
                    <a:moveTo>
                      <a:pt x="877125" y="228382"/>
                    </a:moveTo>
                    <a:cubicBezTo>
                      <a:pt x="457262" y="228382"/>
                      <a:pt x="175026" y="187991"/>
                      <a:pt x="94744" y="153584"/>
                    </a:cubicBezTo>
                    <a:cubicBezTo>
                      <a:pt x="175026" y="118679"/>
                      <a:pt x="457262" y="78787"/>
                      <a:pt x="877125" y="78787"/>
                    </a:cubicBezTo>
                    <a:cubicBezTo>
                      <a:pt x="1296989" y="78787"/>
                      <a:pt x="1579225" y="119177"/>
                      <a:pt x="1659009" y="153584"/>
                    </a:cubicBezTo>
                    <a:cubicBezTo>
                      <a:pt x="1579724" y="188490"/>
                      <a:pt x="1296989" y="228382"/>
                      <a:pt x="877125" y="228382"/>
                    </a:cubicBezTo>
                    <a:close/>
                  </a:path>
                </a:pathLst>
              </a:custGeom>
              <a:solidFill>
                <a:srgbClr val="E0735C"/>
              </a:solidFill>
              <a:ln w="21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44" name="CustomShape 26">
                <a:extLst>
                  <a:ext uri="{FF2B5EF4-FFF2-40B4-BE49-F238E27FC236}">
                    <a16:creationId xmlns:a16="http://schemas.microsoft.com/office/drawing/2014/main" id="{C363AAE7-D765-48E0-AA3F-270E6B0C6338}"/>
                  </a:ext>
                </a:extLst>
              </p:cNvPr>
              <p:cNvSpPr/>
              <p:nvPr/>
            </p:nvSpPr>
            <p:spPr>
              <a:xfrm>
                <a:off x="5689732" y="1877937"/>
                <a:ext cx="119076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1750262" h="304176">
                    <a:moveTo>
                      <a:pt x="877126" y="307169"/>
                    </a:moveTo>
                    <a:cubicBezTo>
                      <a:pt x="1082570" y="307169"/>
                      <a:pt x="1754252" y="296198"/>
                      <a:pt x="1754252" y="153584"/>
                    </a:cubicBezTo>
                    <a:cubicBezTo>
                      <a:pt x="1754252" y="10970"/>
                      <a:pt x="1083069" y="0"/>
                      <a:pt x="877126" y="0"/>
                    </a:cubicBezTo>
                    <a:cubicBezTo>
                      <a:pt x="671183" y="0"/>
                      <a:pt x="0" y="10970"/>
                      <a:pt x="0" y="153584"/>
                    </a:cubicBezTo>
                    <a:cubicBezTo>
                      <a:pt x="0" y="296198"/>
                      <a:pt x="671183" y="307169"/>
                      <a:pt x="877126" y="307169"/>
                    </a:cubicBezTo>
                    <a:close/>
                    <a:moveTo>
                      <a:pt x="877126" y="78288"/>
                    </a:moveTo>
                    <a:cubicBezTo>
                      <a:pt x="1296990" y="78288"/>
                      <a:pt x="1579724" y="118679"/>
                      <a:pt x="1659508" y="153584"/>
                    </a:cubicBezTo>
                    <a:cubicBezTo>
                      <a:pt x="1579226" y="188490"/>
                      <a:pt x="1296990" y="228382"/>
                      <a:pt x="877126" y="228382"/>
                    </a:cubicBezTo>
                    <a:cubicBezTo>
                      <a:pt x="457262" y="228382"/>
                      <a:pt x="174528" y="187991"/>
                      <a:pt x="94744" y="153584"/>
                    </a:cubicBezTo>
                    <a:cubicBezTo>
                      <a:pt x="174528" y="118679"/>
                      <a:pt x="456764" y="78288"/>
                      <a:pt x="877126" y="78288"/>
                    </a:cubicBezTo>
                    <a:close/>
                  </a:path>
                </a:pathLst>
              </a:custGeom>
              <a:solidFill>
                <a:srgbClr val="E0735C"/>
              </a:solidFill>
              <a:ln w="21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45" name="CustomShape 27">
                <a:extLst>
                  <a:ext uri="{FF2B5EF4-FFF2-40B4-BE49-F238E27FC236}">
                    <a16:creationId xmlns:a16="http://schemas.microsoft.com/office/drawing/2014/main" id="{EBBC2A36-C37D-4678-8507-5624C4B9F81F}"/>
                  </a:ext>
                </a:extLst>
              </p:cNvPr>
              <p:cNvSpPr/>
              <p:nvPr/>
            </p:nvSpPr>
            <p:spPr>
              <a:xfrm>
                <a:off x="5835798" y="1877937"/>
                <a:ext cx="119076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1750262" h="304176">
                    <a:moveTo>
                      <a:pt x="877126" y="307169"/>
                    </a:moveTo>
                    <a:cubicBezTo>
                      <a:pt x="1083069" y="307169"/>
                      <a:pt x="1754252" y="296198"/>
                      <a:pt x="1754252" y="153584"/>
                    </a:cubicBezTo>
                    <a:cubicBezTo>
                      <a:pt x="1754252" y="10970"/>
                      <a:pt x="1083069" y="0"/>
                      <a:pt x="877126" y="0"/>
                    </a:cubicBezTo>
                    <a:cubicBezTo>
                      <a:pt x="671184" y="0"/>
                      <a:pt x="0" y="10970"/>
                      <a:pt x="0" y="153584"/>
                    </a:cubicBezTo>
                    <a:cubicBezTo>
                      <a:pt x="0" y="296198"/>
                      <a:pt x="671682" y="307169"/>
                      <a:pt x="877126" y="307169"/>
                    </a:cubicBezTo>
                    <a:close/>
                    <a:moveTo>
                      <a:pt x="877126" y="78288"/>
                    </a:moveTo>
                    <a:cubicBezTo>
                      <a:pt x="1296990" y="78288"/>
                      <a:pt x="1579724" y="118679"/>
                      <a:pt x="1659508" y="153584"/>
                    </a:cubicBezTo>
                    <a:cubicBezTo>
                      <a:pt x="1579226" y="188490"/>
                      <a:pt x="1296990" y="228382"/>
                      <a:pt x="877126" y="228382"/>
                    </a:cubicBezTo>
                    <a:cubicBezTo>
                      <a:pt x="457262" y="228382"/>
                      <a:pt x="174528" y="187991"/>
                      <a:pt x="94744" y="153584"/>
                    </a:cubicBezTo>
                    <a:cubicBezTo>
                      <a:pt x="175026" y="118679"/>
                      <a:pt x="457262" y="78288"/>
                      <a:pt x="877126" y="78288"/>
                    </a:cubicBezTo>
                    <a:close/>
                  </a:path>
                </a:pathLst>
              </a:custGeom>
              <a:solidFill>
                <a:srgbClr val="E0735C"/>
              </a:solidFill>
              <a:ln w="21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46" name="CustomShape 28">
                <a:extLst>
                  <a:ext uri="{FF2B5EF4-FFF2-40B4-BE49-F238E27FC236}">
                    <a16:creationId xmlns:a16="http://schemas.microsoft.com/office/drawing/2014/main" id="{5960EBD6-BFA4-424D-9084-9A80B75545C9}"/>
                  </a:ext>
                </a:extLst>
              </p:cNvPr>
              <p:cNvSpPr/>
              <p:nvPr/>
            </p:nvSpPr>
            <p:spPr>
              <a:xfrm>
                <a:off x="5651628" y="1974771"/>
                <a:ext cx="119076" cy="20636"/>
              </a:xfrm>
              <a:custGeom>
                <a:avLst/>
                <a:gdLst/>
                <a:ahLst/>
                <a:cxnLst/>
                <a:rect l="l" t="t" r="r" b="b"/>
                <a:pathLst>
                  <a:path w="1750262" h="304176">
                    <a:moveTo>
                      <a:pt x="1753753" y="153584"/>
                    </a:moveTo>
                    <a:cubicBezTo>
                      <a:pt x="1753753" y="10970"/>
                      <a:pt x="1082570" y="0"/>
                      <a:pt x="876627" y="0"/>
                    </a:cubicBezTo>
                    <a:cubicBezTo>
                      <a:pt x="671183" y="0"/>
                      <a:pt x="0" y="10970"/>
                      <a:pt x="0" y="153584"/>
                    </a:cubicBezTo>
                    <a:cubicBezTo>
                      <a:pt x="0" y="296198"/>
                      <a:pt x="671183" y="307169"/>
                      <a:pt x="877126" y="307169"/>
                    </a:cubicBezTo>
                    <a:cubicBezTo>
                      <a:pt x="1082570" y="307169"/>
                      <a:pt x="1753753" y="296198"/>
                      <a:pt x="1753753" y="153584"/>
                    </a:cubicBezTo>
                    <a:close/>
                    <a:moveTo>
                      <a:pt x="877126" y="228382"/>
                    </a:moveTo>
                    <a:cubicBezTo>
                      <a:pt x="457262" y="228382"/>
                      <a:pt x="175026" y="187991"/>
                      <a:pt x="94744" y="153584"/>
                    </a:cubicBezTo>
                    <a:cubicBezTo>
                      <a:pt x="175026" y="118679"/>
                      <a:pt x="457262" y="78787"/>
                      <a:pt x="877126" y="78787"/>
                    </a:cubicBezTo>
                    <a:cubicBezTo>
                      <a:pt x="1296990" y="78787"/>
                      <a:pt x="1579226" y="119177"/>
                      <a:pt x="1659508" y="153584"/>
                    </a:cubicBezTo>
                    <a:cubicBezTo>
                      <a:pt x="1579226" y="188490"/>
                      <a:pt x="1296491" y="228382"/>
                      <a:pt x="877126" y="228382"/>
                    </a:cubicBezTo>
                    <a:close/>
                  </a:path>
                </a:pathLst>
              </a:custGeom>
              <a:solidFill>
                <a:srgbClr val="E0735C"/>
              </a:solidFill>
              <a:ln w="21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47" name="CustomShape 29">
                <a:extLst>
                  <a:ext uri="{FF2B5EF4-FFF2-40B4-BE49-F238E27FC236}">
                    <a16:creationId xmlns:a16="http://schemas.microsoft.com/office/drawing/2014/main" id="{48CEADC2-DF14-4C7E-8360-2903A7259CC5}"/>
                  </a:ext>
                </a:extLst>
              </p:cNvPr>
              <p:cNvSpPr/>
              <p:nvPr/>
            </p:nvSpPr>
            <p:spPr>
              <a:xfrm>
                <a:off x="5797694" y="1974771"/>
                <a:ext cx="119076" cy="20636"/>
              </a:xfrm>
              <a:custGeom>
                <a:avLst/>
                <a:gdLst/>
                <a:ahLst/>
                <a:cxnLst/>
                <a:rect l="l" t="t" r="r" b="b"/>
                <a:pathLst>
                  <a:path w="1750262" h="304176">
                    <a:moveTo>
                      <a:pt x="1754252" y="153584"/>
                    </a:moveTo>
                    <a:cubicBezTo>
                      <a:pt x="1754252" y="10970"/>
                      <a:pt x="1083069" y="0"/>
                      <a:pt x="877126" y="0"/>
                    </a:cubicBezTo>
                    <a:cubicBezTo>
                      <a:pt x="671184" y="0"/>
                      <a:pt x="0" y="10970"/>
                      <a:pt x="0" y="153584"/>
                    </a:cubicBezTo>
                    <a:cubicBezTo>
                      <a:pt x="0" y="296198"/>
                      <a:pt x="671184" y="307169"/>
                      <a:pt x="877126" y="307169"/>
                    </a:cubicBezTo>
                    <a:cubicBezTo>
                      <a:pt x="1083069" y="307169"/>
                      <a:pt x="1754252" y="296198"/>
                      <a:pt x="1754252" y="153584"/>
                    </a:cubicBezTo>
                    <a:close/>
                    <a:moveTo>
                      <a:pt x="877625" y="78787"/>
                    </a:moveTo>
                    <a:cubicBezTo>
                      <a:pt x="1297488" y="78787"/>
                      <a:pt x="1579724" y="119177"/>
                      <a:pt x="1660007" y="153584"/>
                    </a:cubicBezTo>
                    <a:cubicBezTo>
                      <a:pt x="1579724" y="188490"/>
                      <a:pt x="1297488" y="228382"/>
                      <a:pt x="877625" y="228382"/>
                    </a:cubicBezTo>
                    <a:cubicBezTo>
                      <a:pt x="457761" y="228382"/>
                      <a:pt x="175525" y="187991"/>
                      <a:pt x="95242" y="153584"/>
                    </a:cubicBezTo>
                    <a:cubicBezTo>
                      <a:pt x="175026" y="118679"/>
                      <a:pt x="457761" y="78787"/>
                      <a:pt x="877625" y="78787"/>
                    </a:cubicBezTo>
                    <a:close/>
                  </a:path>
                </a:pathLst>
              </a:custGeom>
              <a:solidFill>
                <a:srgbClr val="E0735C"/>
              </a:solidFill>
              <a:ln w="21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grpSp>
          <p:nvGrpSpPr>
            <p:cNvPr id="18" name="Groupe 99">
              <a:extLst>
                <a:ext uri="{FF2B5EF4-FFF2-40B4-BE49-F238E27FC236}">
                  <a16:creationId xmlns:a16="http://schemas.microsoft.com/office/drawing/2014/main" id="{2A7A5F77-16D8-428D-8116-F846CAA755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1959" y="4409819"/>
              <a:ext cx="1670482" cy="1670482"/>
              <a:chOff x="7226581" y="912763"/>
              <a:chExt cx="2016483" cy="2015997"/>
            </a:xfrm>
          </p:grpSpPr>
          <p:pic>
            <p:nvPicPr>
              <p:cNvPr id="26" name="Image 66">
                <a:extLst>
                  <a:ext uri="{FF2B5EF4-FFF2-40B4-BE49-F238E27FC236}">
                    <a16:creationId xmlns:a16="http://schemas.microsoft.com/office/drawing/2014/main" id="{A8A486A2-0515-44B0-A04B-6AADB020A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7064" y="912763"/>
                <a:ext cx="2016000" cy="2015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CustomShape 31">
                <a:extLst>
                  <a:ext uri="{FF2B5EF4-FFF2-40B4-BE49-F238E27FC236}">
                    <a16:creationId xmlns:a16="http://schemas.microsoft.com/office/drawing/2014/main" id="{DA62CFAD-8E70-4764-8D97-2EE834F4FE47}"/>
                  </a:ext>
                </a:extLst>
              </p:cNvPr>
              <p:cNvSpPr/>
              <p:nvPr/>
            </p:nvSpPr>
            <p:spPr>
              <a:xfrm rot="14514000">
                <a:off x="7687925" y="1372197"/>
                <a:ext cx="760364" cy="981249"/>
              </a:xfrm>
              <a:prstGeom prst="triangle">
                <a:avLst>
                  <a:gd name="adj" fmla="val 62705"/>
                </a:avLst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8" name="CustomShape 34">
                <a:extLst>
                  <a:ext uri="{FF2B5EF4-FFF2-40B4-BE49-F238E27FC236}">
                    <a16:creationId xmlns:a16="http://schemas.microsoft.com/office/drawing/2014/main" id="{463EE402-44DB-4C0E-8016-670FBCE18148}"/>
                  </a:ext>
                </a:extLst>
              </p:cNvPr>
              <p:cNvSpPr/>
              <p:nvPr/>
            </p:nvSpPr>
            <p:spPr>
              <a:xfrm>
                <a:off x="7226581" y="2327136"/>
                <a:ext cx="2016483" cy="5317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200" b="1" spc="-1" dirty="0">
                    <a:solidFill>
                      <a:srgbClr val="F4F4F4"/>
                    </a:solidFill>
                    <a:effectLst>
                      <a:outerShdw blurRad="88900" dist="38100" dir="2700000" algn="tl" rotWithShape="0">
                        <a:prstClr val="black"/>
                      </a:outerShdw>
                    </a:effectLst>
                    <a:uFill>
                      <a:solidFill>
                        <a:srgbClr val="FFFFFF"/>
                      </a:solidFill>
                    </a:uFill>
                  </a:rPr>
                  <a:t>CONCEPTION DE </a:t>
                </a:r>
                <a:br>
                  <a:rPr lang="fr-FR" sz="1200" b="1" spc="-1" dirty="0">
                    <a:solidFill>
                      <a:srgbClr val="F4F4F4"/>
                    </a:solidFill>
                    <a:effectLst>
                      <a:outerShdw blurRad="88900" dist="38100" dir="2700000" algn="tl" rotWithShape="0">
                        <a:prstClr val="black"/>
                      </a:outerShdw>
                    </a:effectLst>
                    <a:uFill>
                      <a:solidFill>
                        <a:srgbClr val="FFFFFF"/>
                      </a:solidFill>
                    </a:uFill>
                  </a:rPr>
                </a:br>
                <a:r>
                  <a:rPr lang="fr-FR" sz="1200" b="1" spc="-1" dirty="0">
                    <a:solidFill>
                      <a:srgbClr val="F4F4F4"/>
                    </a:solidFill>
                    <a:effectLst>
                      <a:outerShdw blurRad="88900" dist="38100" dir="2700000" algn="tl" rotWithShape="0">
                        <a:prstClr val="black"/>
                      </a:outerShdw>
                    </a:effectLst>
                    <a:uFill>
                      <a:solidFill>
                        <a:srgbClr val="FFFFFF"/>
                      </a:solidFill>
                    </a:uFill>
                  </a:rPr>
                  <a:t>SYSTÈMES NUMÉRIQUES</a:t>
                </a:r>
                <a:endParaRPr lang="fr-FR" sz="1200" b="1" spc="-1" dirty="0">
                  <a:solidFill>
                    <a:srgbClr val="000000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  <a:uFill>
                    <a:solidFill>
                      <a:srgbClr val="FFFFFF"/>
                    </a:solidFill>
                  </a:uFill>
                </a:endParaRPr>
              </a:p>
            </p:txBody>
          </p:sp>
          <p:sp>
            <p:nvSpPr>
              <p:cNvPr id="29" name="CustomShape 38">
                <a:extLst>
                  <a:ext uri="{FF2B5EF4-FFF2-40B4-BE49-F238E27FC236}">
                    <a16:creationId xmlns:a16="http://schemas.microsoft.com/office/drawing/2014/main" id="{2C3E637E-F4D5-45BA-A156-DBB5FD9F92B5}"/>
                  </a:ext>
                </a:extLst>
              </p:cNvPr>
              <p:cNvSpPr/>
              <p:nvPr/>
            </p:nvSpPr>
            <p:spPr>
              <a:xfrm>
                <a:off x="8069694" y="1679477"/>
                <a:ext cx="49221" cy="204774"/>
              </a:xfrm>
              <a:custGeom>
                <a:avLst/>
                <a:gdLst/>
                <a:ahLst/>
                <a:cxnLst/>
                <a:rect l="l" t="t" r="r" b="b"/>
                <a:pathLst>
                  <a:path w="514350" h="2143125">
                    <a:moveTo>
                      <a:pt x="491490" y="15946"/>
                    </a:moveTo>
                    <a:cubicBezTo>
                      <a:pt x="461963" y="-7867"/>
                      <a:pt x="419100" y="-5009"/>
                      <a:pt x="395288" y="24518"/>
                    </a:cubicBezTo>
                    <a:cubicBezTo>
                      <a:pt x="140017" y="330271"/>
                      <a:pt x="0" y="717938"/>
                      <a:pt x="0" y="1116083"/>
                    </a:cubicBezTo>
                    <a:cubicBezTo>
                      <a:pt x="0" y="1479938"/>
                      <a:pt x="113347" y="1826649"/>
                      <a:pt x="326707" y="2120018"/>
                    </a:cubicBezTo>
                    <a:cubicBezTo>
                      <a:pt x="340042" y="2138116"/>
                      <a:pt x="360997" y="2148593"/>
                      <a:pt x="381953" y="2148593"/>
                    </a:cubicBezTo>
                    <a:cubicBezTo>
                      <a:pt x="396240" y="2148593"/>
                      <a:pt x="410528" y="2143831"/>
                      <a:pt x="421957" y="2135259"/>
                    </a:cubicBezTo>
                    <a:cubicBezTo>
                      <a:pt x="452438" y="2113351"/>
                      <a:pt x="459105" y="2069536"/>
                      <a:pt x="437197" y="2039056"/>
                    </a:cubicBezTo>
                    <a:cubicBezTo>
                      <a:pt x="240030" y="1769498"/>
                      <a:pt x="136207" y="1450411"/>
                      <a:pt x="136207" y="1116083"/>
                    </a:cubicBezTo>
                    <a:cubicBezTo>
                      <a:pt x="136207" y="749371"/>
                      <a:pt x="265747" y="393136"/>
                      <a:pt x="500063" y="112148"/>
                    </a:cubicBezTo>
                    <a:cubicBezTo>
                      <a:pt x="524827" y="83573"/>
                      <a:pt x="521017" y="40711"/>
                      <a:pt x="491490" y="15946"/>
                    </a:cubicBezTo>
                    <a:close/>
                  </a:path>
                </a:pathLst>
              </a:custGeom>
              <a:solidFill>
                <a:srgbClr val="E0735C"/>
              </a:solidFill>
              <a:ln w="21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30" name="CustomShape 39">
                <a:extLst>
                  <a:ext uri="{FF2B5EF4-FFF2-40B4-BE49-F238E27FC236}">
                    <a16:creationId xmlns:a16="http://schemas.microsoft.com/office/drawing/2014/main" id="{832FB535-E2C5-4D9A-81D1-25C5A1ED1CB1}"/>
                  </a:ext>
                </a:extLst>
              </p:cNvPr>
              <p:cNvSpPr/>
              <p:nvPr/>
            </p:nvSpPr>
            <p:spPr>
              <a:xfrm>
                <a:off x="7995067" y="1619156"/>
                <a:ext cx="73038" cy="325416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3390900">
                    <a:moveTo>
                      <a:pt x="749618" y="17247"/>
                    </a:moveTo>
                    <a:cubicBezTo>
                      <a:pt x="721995" y="-7518"/>
                      <a:pt x="678180" y="-5613"/>
                      <a:pt x="652463" y="22962"/>
                    </a:cubicBezTo>
                    <a:cubicBezTo>
                      <a:pt x="231458" y="497307"/>
                      <a:pt x="0" y="1106907"/>
                      <a:pt x="0" y="1740320"/>
                    </a:cubicBezTo>
                    <a:cubicBezTo>
                      <a:pt x="0" y="2333727"/>
                      <a:pt x="206693" y="2913800"/>
                      <a:pt x="581978" y="3373857"/>
                    </a:cubicBezTo>
                    <a:cubicBezTo>
                      <a:pt x="595313" y="3390050"/>
                      <a:pt x="615315" y="3399575"/>
                      <a:pt x="635318" y="3399575"/>
                    </a:cubicBezTo>
                    <a:cubicBezTo>
                      <a:pt x="650558" y="3399575"/>
                      <a:pt x="665798" y="3394812"/>
                      <a:pt x="679133" y="3384335"/>
                    </a:cubicBezTo>
                    <a:cubicBezTo>
                      <a:pt x="708660" y="3360522"/>
                      <a:pt x="712470" y="3316707"/>
                      <a:pt x="688658" y="3288132"/>
                    </a:cubicBezTo>
                    <a:cubicBezTo>
                      <a:pt x="333375" y="2851887"/>
                      <a:pt x="137160" y="2302295"/>
                      <a:pt x="137160" y="1740320"/>
                    </a:cubicBezTo>
                    <a:cubicBezTo>
                      <a:pt x="137160" y="1140245"/>
                      <a:pt x="357188" y="563030"/>
                      <a:pt x="755333" y="114402"/>
                    </a:cubicBezTo>
                    <a:cubicBezTo>
                      <a:pt x="781050" y="85827"/>
                      <a:pt x="778193" y="42965"/>
                      <a:pt x="749618" y="17247"/>
                    </a:cubicBezTo>
                    <a:close/>
                  </a:path>
                </a:pathLst>
              </a:custGeom>
              <a:solidFill>
                <a:srgbClr val="E0735C"/>
              </a:solidFill>
              <a:ln w="21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31" name="CustomShape 40">
                <a:extLst>
                  <a:ext uri="{FF2B5EF4-FFF2-40B4-BE49-F238E27FC236}">
                    <a16:creationId xmlns:a16="http://schemas.microsoft.com/office/drawing/2014/main" id="{F7EFC5E1-7473-4C68-975B-E4959EAEDA0D}"/>
                  </a:ext>
                </a:extLst>
              </p:cNvPr>
              <p:cNvSpPr/>
              <p:nvPr/>
            </p:nvSpPr>
            <p:spPr>
              <a:xfrm>
                <a:off x="8136381" y="1727099"/>
                <a:ext cx="28580" cy="109530"/>
              </a:xfrm>
              <a:custGeom>
                <a:avLst/>
                <a:gdLst/>
                <a:ahLst/>
                <a:cxnLst/>
                <a:rect l="l" t="t" r="r" b="b"/>
                <a:pathLst>
                  <a:path w="314325" h="1152525">
                    <a:moveTo>
                      <a:pt x="290513" y="12879"/>
                    </a:moveTo>
                    <a:cubicBezTo>
                      <a:pt x="259080" y="-9029"/>
                      <a:pt x="217170" y="-2361"/>
                      <a:pt x="194310" y="28119"/>
                    </a:cubicBezTo>
                    <a:cubicBezTo>
                      <a:pt x="67628" y="203379"/>
                      <a:pt x="0" y="409119"/>
                      <a:pt x="0" y="623431"/>
                    </a:cubicBezTo>
                    <a:cubicBezTo>
                      <a:pt x="0" y="796786"/>
                      <a:pt x="45720" y="969189"/>
                      <a:pt x="130493" y="1120636"/>
                    </a:cubicBezTo>
                    <a:cubicBezTo>
                      <a:pt x="142875" y="1142544"/>
                      <a:pt x="166688" y="1155879"/>
                      <a:pt x="190500" y="1155879"/>
                    </a:cubicBezTo>
                    <a:cubicBezTo>
                      <a:pt x="201930" y="1155879"/>
                      <a:pt x="213360" y="1153021"/>
                      <a:pt x="223838" y="1147306"/>
                    </a:cubicBezTo>
                    <a:cubicBezTo>
                      <a:pt x="257175" y="1129209"/>
                      <a:pt x="268605" y="1087299"/>
                      <a:pt x="249555" y="1053961"/>
                    </a:cubicBezTo>
                    <a:cubicBezTo>
                      <a:pt x="175260" y="922516"/>
                      <a:pt x="136208" y="773926"/>
                      <a:pt x="136208" y="624384"/>
                    </a:cubicBezTo>
                    <a:cubicBezTo>
                      <a:pt x="136208" y="438646"/>
                      <a:pt x="194310" y="261481"/>
                      <a:pt x="303848" y="110034"/>
                    </a:cubicBezTo>
                    <a:cubicBezTo>
                      <a:pt x="327660" y="78601"/>
                      <a:pt x="320993" y="35739"/>
                      <a:pt x="290513" y="12879"/>
                    </a:cubicBezTo>
                    <a:close/>
                  </a:path>
                </a:pathLst>
              </a:custGeom>
              <a:solidFill>
                <a:srgbClr val="E0735C"/>
              </a:solidFill>
              <a:ln w="21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32" name="CustomShape 41">
                <a:extLst>
                  <a:ext uri="{FF2B5EF4-FFF2-40B4-BE49-F238E27FC236}">
                    <a16:creationId xmlns:a16="http://schemas.microsoft.com/office/drawing/2014/main" id="{3540C0CE-B49A-4AAC-8E99-491362D98EFB}"/>
                  </a:ext>
                </a:extLst>
              </p:cNvPr>
              <p:cNvSpPr/>
              <p:nvPr/>
            </p:nvSpPr>
            <p:spPr>
              <a:xfrm>
                <a:off x="8396777" y="1619156"/>
                <a:ext cx="74625" cy="325416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3390900">
                    <a:moveTo>
                      <a:pt x="120117" y="23344"/>
                    </a:moveTo>
                    <a:cubicBezTo>
                      <a:pt x="94400" y="-5231"/>
                      <a:pt x="51537" y="-8089"/>
                      <a:pt x="22962" y="17629"/>
                    </a:cubicBezTo>
                    <a:cubicBezTo>
                      <a:pt x="-5613" y="42394"/>
                      <a:pt x="-7518" y="86209"/>
                      <a:pt x="17247" y="114784"/>
                    </a:cubicBezTo>
                    <a:cubicBezTo>
                      <a:pt x="416345" y="563411"/>
                      <a:pt x="635420" y="1140626"/>
                      <a:pt x="635420" y="1740701"/>
                    </a:cubicBezTo>
                    <a:cubicBezTo>
                      <a:pt x="635420" y="2302677"/>
                      <a:pt x="440157" y="2852269"/>
                      <a:pt x="83922" y="3287562"/>
                    </a:cubicBezTo>
                    <a:cubicBezTo>
                      <a:pt x="60110" y="3317089"/>
                      <a:pt x="63919" y="3359952"/>
                      <a:pt x="93447" y="3383764"/>
                    </a:cubicBezTo>
                    <a:cubicBezTo>
                      <a:pt x="105830" y="3394241"/>
                      <a:pt x="122022" y="3399004"/>
                      <a:pt x="137262" y="3399004"/>
                    </a:cubicBezTo>
                    <a:cubicBezTo>
                      <a:pt x="157265" y="3399004"/>
                      <a:pt x="177267" y="3390431"/>
                      <a:pt x="190602" y="3373287"/>
                    </a:cubicBezTo>
                    <a:cubicBezTo>
                      <a:pt x="565887" y="2913229"/>
                      <a:pt x="772580" y="2333156"/>
                      <a:pt x="772580" y="1739749"/>
                    </a:cubicBezTo>
                    <a:cubicBezTo>
                      <a:pt x="773532" y="1107289"/>
                      <a:pt x="541122" y="497689"/>
                      <a:pt x="120117" y="23344"/>
                    </a:cubicBezTo>
                    <a:close/>
                  </a:path>
                </a:pathLst>
              </a:custGeom>
              <a:solidFill>
                <a:srgbClr val="E0735C"/>
              </a:solidFill>
              <a:ln w="21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33" name="CustomShape 42">
                <a:extLst>
                  <a:ext uri="{FF2B5EF4-FFF2-40B4-BE49-F238E27FC236}">
                    <a16:creationId xmlns:a16="http://schemas.microsoft.com/office/drawing/2014/main" id="{18C0CA70-9A7B-4EB7-8752-5DAEE27307A7}"/>
                  </a:ext>
                </a:extLst>
              </p:cNvPr>
              <p:cNvSpPr/>
              <p:nvPr/>
            </p:nvSpPr>
            <p:spPr>
              <a:xfrm>
                <a:off x="8347555" y="1679477"/>
                <a:ext cx="49222" cy="204774"/>
              </a:xfrm>
              <a:custGeom>
                <a:avLst/>
                <a:gdLst/>
                <a:ahLst/>
                <a:cxnLst/>
                <a:rect l="l" t="t" r="r" b="b"/>
                <a:pathLst>
                  <a:path w="514350" h="2143125">
                    <a:moveTo>
                      <a:pt x="24600" y="15633"/>
                    </a:moveTo>
                    <a:cubicBezTo>
                      <a:pt x="-3975" y="39445"/>
                      <a:pt x="-8738" y="83260"/>
                      <a:pt x="16027" y="111835"/>
                    </a:cubicBezTo>
                    <a:cubicBezTo>
                      <a:pt x="250343" y="392823"/>
                      <a:pt x="379883" y="750010"/>
                      <a:pt x="379883" y="1115770"/>
                    </a:cubicBezTo>
                    <a:cubicBezTo>
                      <a:pt x="379883" y="1450098"/>
                      <a:pt x="276060" y="1769185"/>
                      <a:pt x="78893" y="2038743"/>
                    </a:cubicBezTo>
                    <a:cubicBezTo>
                      <a:pt x="56985" y="2069223"/>
                      <a:pt x="63652" y="2112086"/>
                      <a:pt x="94133" y="2134946"/>
                    </a:cubicBezTo>
                    <a:cubicBezTo>
                      <a:pt x="106515" y="2143518"/>
                      <a:pt x="120802" y="2148280"/>
                      <a:pt x="134137" y="2148280"/>
                    </a:cubicBezTo>
                    <a:cubicBezTo>
                      <a:pt x="155093" y="2148280"/>
                      <a:pt x="176048" y="2138755"/>
                      <a:pt x="189383" y="2119705"/>
                    </a:cubicBezTo>
                    <a:cubicBezTo>
                      <a:pt x="402743" y="1826336"/>
                      <a:pt x="516090" y="1479625"/>
                      <a:pt x="516090" y="1115770"/>
                    </a:cubicBezTo>
                    <a:cubicBezTo>
                      <a:pt x="516090" y="717625"/>
                      <a:pt x="376073" y="329958"/>
                      <a:pt x="120802" y="24205"/>
                    </a:cubicBezTo>
                    <a:cubicBezTo>
                      <a:pt x="96990" y="-4370"/>
                      <a:pt x="54127" y="-8180"/>
                      <a:pt x="24600" y="15633"/>
                    </a:cubicBezTo>
                    <a:close/>
                  </a:path>
                </a:pathLst>
              </a:custGeom>
              <a:solidFill>
                <a:srgbClr val="E0735C"/>
              </a:solidFill>
              <a:ln w="21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34" name="CustomShape 43">
                <a:extLst>
                  <a:ext uri="{FF2B5EF4-FFF2-40B4-BE49-F238E27FC236}">
                    <a16:creationId xmlns:a16="http://schemas.microsoft.com/office/drawing/2014/main" id="{EC405695-4E16-420E-9A28-D6FDE7D304F2}"/>
                  </a:ext>
                </a:extLst>
              </p:cNvPr>
              <p:cNvSpPr/>
              <p:nvPr/>
            </p:nvSpPr>
            <p:spPr>
              <a:xfrm>
                <a:off x="8299922" y="1727099"/>
                <a:ext cx="30168" cy="109530"/>
              </a:xfrm>
              <a:custGeom>
                <a:avLst/>
                <a:gdLst/>
                <a:ahLst/>
                <a:cxnLst/>
                <a:rect l="l" t="t" r="r" b="b"/>
                <a:pathLst>
                  <a:path w="314325" h="1152525">
                    <a:moveTo>
                      <a:pt x="28119" y="12939"/>
                    </a:moveTo>
                    <a:cubicBezTo>
                      <a:pt x="-2361" y="34846"/>
                      <a:pt x="-9029" y="77709"/>
                      <a:pt x="12879" y="109141"/>
                    </a:cubicBezTo>
                    <a:cubicBezTo>
                      <a:pt x="122416" y="260589"/>
                      <a:pt x="180519" y="437754"/>
                      <a:pt x="180519" y="623491"/>
                    </a:cubicBezTo>
                    <a:cubicBezTo>
                      <a:pt x="180519" y="773986"/>
                      <a:pt x="141466" y="922576"/>
                      <a:pt x="67171" y="1053069"/>
                    </a:cubicBezTo>
                    <a:cubicBezTo>
                      <a:pt x="48121" y="1086406"/>
                      <a:pt x="60504" y="1128316"/>
                      <a:pt x="92889" y="1146414"/>
                    </a:cubicBezTo>
                    <a:cubicBezTo>
                      <a:pt x="103366" y="1152129"/>
                      <a:pt x="114796" y="1154986"/>
                      <a:pt x="126226" y="1154986"/>
                    </a:cubicBezTo>
                    <a:cubicBezTo>
                      <a:pt x="150039" y="1154986"/>
                      <a:pt x="173851" y="1142604"/>
                      <a:pt x="186234" y="1119744"/>
                    </a:cubicBezTo>
                    <a:cubicBezTo>
                      <a:pt x="271959" y="968296"/>
                      <a:pt x="316726" y="795894"/>
                      <a:pt x="316726" y="622539"/>
                    </a:cubicBezTo>
                    <a:cubicBezTo>
                      <a:pt x="316726" y="408226"/>
                      <a:pt x="249099" y="202486"/>
                      <a:pt x="122416" y="27226"/>
                    </a:cubicBezTo>
                    <a:cubicBezTo>
                      <a:pt x="101461" y="-2301"/>
                      <a:pt x="59551" y="-8969"/>
                      <a:pt x="28119" y="12939"/>
                    </a:cubicBezTo>
                    <a:close/>
                  </a:path>
                </a:pathLst>
              </a:custGeom>
              <a:solidFill>
                <a:srgbClr val="E0735C"/>
              </a:solidFill>
              <a:ln w="21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35" name="CustomShape 44">
                <a:extLst>
                  <a:ext uri="{FF2B5EF4-FFF2-40B4-BE49-F238E27FC236}">
                    <a16:creationId xmlns:a16="http://schemas.microsoft.com/office/drawing/2014/main" id="{33A98CC0-72C9-40E6-A71B-F344B35ACECF}"/>
                  </a:ext>
                </a:extLst>
              </p:cNvPr>
              <p:cNvSpPr/>
              <p:nvPr/>
            </p:nvSpPr>
            <p:spPr>
              <a:xfrm>
                <a:off x="8193541" y="1747735"/>
                <a:ext cx="77801" cy="77783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>
                    <a:moveTo>
                      <a:pt x="408622" y="0"/>
                    </a:moveTo>
                    <a:cubicBezTo>
                      <a:pt x="182880" y="0"/>
                      <a:pt x="0" y="182880"/>
                      <a:pt x="0" y="408623"/>
                    </a:cubicBezTo>
                    <a:cubicBezTo>
                      <a:pt x="0" y="634365"/>
                      <a:pt x="183833" y="817245"/>
                      <a:pt x="408622" y="817245"/>
                    </a:cubicBezTo>
                    <a:cubicBezTo>
                      <a:pt x="633413" y="817245"/>
                      <a:pt x="817245" y="634365"/>
                      <a:pt x="817245" y="408623"/>
                    </a:cubicBezTo>
                    <a:cubicBezTo>
                      <a:pt x="817245" y="182880"/>
                      <a:pt x="633413" y="0"/>
                      <a:pt x="408622" y="0"/>
                    </a:cubicBezTo>
                    <a:close/>
                    <a:moveTo>
                      <a:pt x="408622" y="750570"/>
                    </a:moveTo>
                    <a:cubicBezTo>
                      <a:pt x="220028" y="750570"/>
                      <a:pt x="65722" y="597218"/>
                      <a:pt x="65722" y="407670"/>
                    </a:cubicBezTo>
                    <a:cubicBezTo>
                      <a:pt x="65722" y="219075"/>
                      <a:pt x="220028" y="64770"/>
                      <a:pt x="408622" y="64770"/>
                    </a:cubicBezTo>
                    <a:cubicBezTo>
                      <a:pt x="597218" y="64770"/>
                      <a:pt x="751522" y="218123"/>
                      <a:pt x="751522" y="407670"/>
                    </a:cubicBezTo>
                    <a:cubicBezTo>
                      <a:pt x="751522" y="597218"/>
                      <a:pt x="597218" y="750570"/>
                      <a:pt x="408622" y="750570"/>
                    </a:cubicBezTo>
                    <a:close/>
                  </a:path>
                </a:pathLst>
              </a:custGeom>
              <a:solidFill>
                <a:srgbClr val="E0735C"/>
              </a:solidFill>
              <a:ln w="212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grpSp>
          <p:nvGrpSpPr>
            <p:cNvPr id="19" name="Groupe 101">
              <a:extLst>
                <a:ext uri="{FF2B5EF4-FFF2-40B4-BE49-F238E27FC236}">
                  <a16:creationId xmlns:a16="http://schemas.microsoft.com/office/drawing/2014/main" id="{07351D61-0E50-4E8D-BD2A-54E29F7E7C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6347" y="4409819"/>
              <a:ext cx="1678374" cy="1670482"/>
              <a:chOff x="2866760" y="912767"/>
              <a:chExt cx="2026197" cy="2016007"/>
            </a:xfrm>
          </p:grpSpPr>
          <p:pic>
            <p:nvPicPr>
              <p:cNvPr id="20" name="Image 120">
                <a:extLst>
                  <a:ext uri="{FF2B5EF4-FFF2-40B4-BE49-F238E27FC236}">
                    <a16:creationId xmlns:a16="http://schemas.microsoft.com/office/drawing/2014/main" id="{A27465DB-A935-454F-9DF6-5B64F3D119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6760" y="912767"/>
                <a:ext cx="2016000" cy="2016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7CF1867-3661-45E4-8942-4D1D582BA333}"/>
                  </a:ext>
                </a:extLst>
              </p:cNvPr>
              <p:cNvSpPr/>
              <p:nvPr/>
            </p:nvSpPr>
            <p:spPr>
              <a:xfrm>
                <a:off x="2866760" y="2001334"/>
                <a:ext cx="2016805" cy="927440"/>
              </a:xfrm>
              <a:prstGeom prst="rect">
                <a:avLst/>
              </a:prstGeom>
              <a:gradFill flip="none" rotWithShape="1">
                <a:gsLst>
                  <a:gs pos="51000">
                    <a:srgbClr val="2B3238">
                      <a:alpha val="52000"/>
                    </a:srgbClr>
                  </a:gs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8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2" name="CustomShape 32">
                <a:extLst>
                  <a:ext uri="{FF2B5EF4-FFF2-40B4-BE49-F238E27FC236}">
                    <a16:creationId xmlns:a16="http://schemas.microsoft.com/office/drawing/2014/main" id="{99BB55F7-6044-4281-BDC5-A73326184CE1}"/>
                  </a:ext>
                </a:extLst>
              </p:cNvPr>
              <p:cNvSpPr/>
              <p:nvPr/>
            </p:nvSpPr>
            <p:spPr>
              <a:xfrm rot="3600000">
                <a:off x="3607655" y="1159447"/>
                <a:ext cx="760367" cy="981340"/>
              </a:xfrm>
              <a:prstGeom prst="triangle">
                <a:avLst>
                  <a:gd name="adj" fmla="val 77670"/>
                </a:avLst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3" name="CustomShape 33">
                <a:extLst>
                  <a:ext uri="{FF2B5EF4-FFF2-40B4-BE49-F238E27FC236}">
                    <a16:creationId xmlns:a16="http://schemas.microsoft.com/office/drawing/2014/main" id="{AF487A4A-D712-43F5-ACEF-D595D1A3CCBB}"/>
                  </a:ext>
                </a:extLst>
              </p:cNvPr>
              <p:cNvSpPr/>
              <p:nvPr/>
            </p:nvSpPr>
            <p:spPr>
              <a:xfrm>
                <a:off x="2876288" y="2327147"/>
                <a:ext cx="2016669" cy="46828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200" b="1" spc="-1" dirty="0">
                    <a:solidFill>
                      <a:srgbClr val="F4F4F4"/>
                    </a:solidFill>
                    <a:effectLst>
                      <a:outerShdw blurRad="88900" dist="38100" dir="2700000" algn="tl" rotWithShape="0">
                        <a:prstClr val="black"/>
                      </a:outerShdw>
                    </a:effectLst>
                    <a:uFill>
                      <a:solidFill>
                        <a:srgbClr val="FFFFFF"/>
                      </a:solidFill>
                    </a:uFill>
                  </a:rPr>
                  <a:t>SYSTÈMES </a:t>
                </a:r>
                <a:br>
                  <a:rPr lang="fr-FR" sz="1200" b="1" spc="-1" dirty="0">
                    <a:solidFill>
                      <a:srgbClr val="F4F4F4"/>
                    </a:solidFill>
                    <a:effectLst>
                      <a:outerShdw blurRad="88900" dist="38100" dir="2700000" algn="tl" rotWithShape="0">
                        <a:prstClr val="black"/>
                      </a:outerShdw>
                    </a:effectLst>
                    <a:uFill>
                      <a:solidFill>
                        <a:srgbClr val="FFFFFF"/>
                      </a:solidFill>
                    </a:uFill>
                  </a:rPr>
                </a:br>
                <a:r>
                  <a:rPr lang="fr-FR" sz="1200" b="1" spc="-1" dirty="0">
                    <a:solidFill>
                      <a:srgbClr val="F4F4F4"/>
                    </a:solidFill>
                    <a:effectLst>
                      <a:outerShdw blurRad="88900" dist="38100" dir="2700000" algn="tl" rotWithShape="0">
                        <a:prstClr val="black"/>
                      </a:outerShdw>
                    </a:effectLst>
                    <a:uFill>
                      <a:solidFill>
                        <a:srgbClr val="FFFFFF"/>
                      </a:solidFill>
                    </a:uFill>
                  </a:rPr>
                  <a:t>D’OBSERVATION &amp; IA</a:t>
                </a:r>
                <a:endParaRPr lang="fr-FR" sz="1200" b="1" spc="-1" dirty="0">
                  <a:solidFill>
                    <a:srgbClr val="000000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  <a:uFill>
                    <a:solidFill>
                      <a:srgbClr val="FFFFFF"/>
                    </a:solidFill>
                  </a:uFill>
                </a:endParaRPr>
              </a:p>
            </p:txBody>
          </p:sp>
          <p:sp>
            <p:nvSpPr>
              <p:cNvPr id="24" name="CustomShape 36">
                <a:extLst>
                  <a:ext uri="{FF2B5EF4-FFF2-40B4-BE49-F238E27FC236}">
                    <a16:creationId xmlns:a16="http://schemas.microsoft.com/office/drawing/2014/main" id="{512F1740-EDED-43B3-89E4-8B7806541E7D}"/>
                  </a:ext>
                </a:extLst>
              </p:cNvPr>
              <p:cNvSpPr/>
              <p:nvPr/>
            </p:nvSpPr>
            <p:spPr>
              <a:xfrm>
                <a:off x="3697247" y="1628688"/>
                <a:ext cx="268359" cy="425425"/>
              </a:xfrm>
              <a:custGeom>
                <a:avLst/>
                <a:gdLst/>
                <a:ahLst/>
                <a:cxnLst/>
                <a:rect l="l" t="t" r="r" b="b"/>
                <a:pathLst>
                  <a:path w="4309241" h="6849241">
                    <a:moveTo>
                      <a:pt x="1411626" y="6856243"/>
                    </a:moveTo>
                    <a:cubicBezTo>
                      <a:pt x="1372212" y="6856243"/>
                      <a:pt x="1334550" y="6836098"/>
                      <a:pt x="1312654" y="6803691"/>
                    </a:cubicBezTo>
                    <a:lnTo>
                      <a:pt x="953550" y="6278174"/>
                    </a:lnTo>
                    <a:lnTo>
                      <a:pt x="190674" y="6833471"/>
                    </a:lnTo>
                    <a:cubicBezTo>
                      <a:pt x="148633" y="6864126"/>
                      <a:pt x="90826" y="6864126"/>
                      <a:pt x="48785" y="6832595"/>
                    </a:cubicBezTo>
                    <a:cubicBezTo>
                      <a:pt x="6743" y="6801064"/>
                      <a:pt x="-10774" y="6745885"/>
                      <a:pt x="6743" y="6696836"/>
                    </a:cubicBezTo>
                    <a:lnTo>
                      <a:pt x="972819" y="3897581"/>
                    </a:lnTo>
                    <a:cubicBezTo>
                      <a:pt x="897495" y="3805616"/>
                      <a:pt x="823923" y="3707519"/>
                      <a:pt x="752978" y="3603291"/>
                    </a:cubicBezTo>
                    <a:cubicBezTo>
                      <a:pt x="-469726" y="1809526"/>
                      <a:pt x="554157" y="474712"/>
                      <a:pt x="1051647" y="112105"/>
                    </a:cubicBezTo>
                    <a:cubicBezTo>
                      <a:pt x="1190033" y="11381"/>
                      <a:pt x="1364329" y="-21902"/>
                      <a:pt x="1570157" y="14009"/>
                    </a:cubicBezTo>
                    <a:cubicBezTo>
                      <a:pt x="2138592" y="112105"/>
                      <a:pt x="2890957" y="741850"/>
                      <a:pt x="3487419" y="1617712"/>
                    </a:cubicBezTo>
                    <a:cubicBezTo>
                      <a:pt x="3487419" y="1617712"/>
                      <a:pt x="3487419" y="1617712"/>
                      <a:pt x="3487419" y="1617712"/>
                    </a:cubicBezTo>
                    <a:cubicBezTo>
                      <a:pt x="4026074" y="2406864"/>
                      <a:pt x="4317737" y="3209153"/>
                      <a:pt x="4317737" y="3783719"/>
                    </a:cubicBezTo>
                    <a:cubicBezTo>
                      <a:pt x="4317737" y="4101657"/>
                      <a:pt x="4228399" y="4349526"/>
                      <a:pt x="4040964" y="4486161"/>
                    </a:cubicBezTo>
                    <a:cubicBezTo>
                      <a:pt x="3728281" y="4713885"/>
                      <a:pt x="3127440" y="4939857"/>
                      <a:pt x="2458281" y="4824243"/>
                    </a:cubicBezTo>
                    <a:cubicBezTo>
                      <a:pt x="2338288" y="4803223"/>
                      <a:pt x="2221798" y="4772568"/>
                      <a:pt x="2107061" y="4732278"/>
                    </a:cubicBezTo>
                    <a:lnTo>
                      <a:pt x="2380329" y="5432967"/>
                    </a:lnTo>
                    <a:cubicBezTo>
                      <a:pt x="2381205" y="5435595"/>
                      <a:pt x="2382081" y="5437347"/>
                      <a:pt x="2382957" y="5439974"/>
                    </a:cubicBezTo>
                    <a:lnTo>
                      <a:pt x="2870812" y="6692457"/>
                    </a:lnTo>
                    <a:cubicBezTo>
                      <a:pt x="2890081" y="6741505"/>
                      <a:pt x="2875192" y="6797560"/>
                      <a:pt x="2833150" y="6829967"/>
                    </a:cubicBezTo>
                    <a:cubicBezTo>
                      <a:pt x="2791985" y="6862374"/>
                      <a:pt x="2734178" y="6865002"/>
                      <a:pt x="2690385" y="6835223"/>
                    </a:cubicBezTo>
                    <a:lnTo>
                      <a:pt x="1871454" y="6275547"/>
                    </a:lnTo>
                    <a:lnTo>
                      <a:pt x="1510598" y="6803691"/>
                    </a:lnTo>
                    <a:cubicBezTo>
                      <a:pt x="1488702" y="6836974"/>
                      <a:pt x="1451916" y="6856243"/>
                      <a:pt x="1411626" y="6856243"/>
                    </a:cubicBezTo>
                    <a:close/>
                    <a:moveTo>
                      <a:pt x="781881" y="5601133"/>
                    </a:moveTo>
                    <a:lnTo>
                      <a:pt x="1412502" y="6523416"/>
                    </a:lnTo>
                    <a:lnTo>
                      <a:pt x="1739198" y="6046071"/>
                    </a:lnTo>
                    <a:cubicBezTo>
                      <a:pt x="1740074" y="6044319"/>
                      <a:pt x="1740950" y="6042568"/>
                      <a:pt x="1742702" y="6040816"/>
                    </a:cubicBezTo>
                    <a:cubicBezTo>
                      <a:pt x="1743578" y="6039064"/>
                      <a:pt x="1745329" y="6037312"/>
                      <a:pt x="1746205" y="6035560"/>
                    </a:cubicBezTo>
                    <a:lnTo>
                      <a:pt x="2043123" y="5601133"/>
                    </a:lnTo>
                    <a:lnTo>
                      <a:pt x="781881" y="5601133"/>
                    </a:lnTo>
                    <a:close/>
                    <a:moveTo>
                      <a:pt x="2008088" y="6076726"/>
                    </a:moveTo>
                    <a:lnTo>
                      <a:pt x="2505578" y="6417436"/>
                    </a:lnTo>
                    <a:lnTo>
                      <a:pt x="2241067" y="5736892"/>
                    </a:lnTo>
                    <a:lnTo>
                      <a:pt x="2008088" y="6076726"/>
                    </a:lnTo>
                    <a:close/>
                    <a:moveTo>
                      <a:pt x="589192" y="5745650"/>
                    </a:moveTo>
                    <a:lnTo>
                      <a:pt x="358840" y="6413933"/>
                    </a:lnTo>
                    <a:lnTo>
                      <a:pt x="817792" y="6079353"/>
                    </a:lnTo>
                    <a:lnTo>
                      <a:pt x="589192" y="5745650"/>
                    </a:lnTo>
                    <a:close/>
                    <a:moveTo>
                      <a:pt x="722323" y="5360271"/>
                    </a:moveTo>
                    <a:lnTo>
                      <a:pt x="2093923" y="5360271"/>
                    </a:lnTo>
                    <a:lnTo>
                      <a:pt x="1795254" y="4593892"/>
                    </a:lnTo>
                    <a:cubicBezTo>
                      <a:pt x="1569281" y="4472147"/>
                      <a:pt x="1355571" y="4308360"/>
                      <a:pt x="1155874" y="4102533"/>
                    </a:cubicBezTo>
                    <a:lnTo>
                      <a:pt x="722323" y="5360271"/>
                    </a:lnTo>
                    <a:close/>
                    <a:moveTo>
                      <a:pt x="1957288" y="4406457"/>
                    </a:moveTo>
                    <a:cubicBezTo>
                      <a:pt x="2130709" y="4494043"/>
                      <a:pt x="2312012" y="4554478"/>
                      <a:pt x="2499447" y="4586885"/>
                    </a:cubicBezTo>
                    <a:cubicBezTo>
                      <a:pt x="2815633" y="4642064"/>
                      <a:pt x="3110799" y="4608781"/>
                      <a:pt x="3353412" y="4541340"/>
                    </a:cubicBezTo>
                    <a:cubicBezTo>
                      <a:pt x="2811254" y="4362664"/>
                      <a:pt x="2144723" y="3772333"/>
                      <a:pt x="1605192" y="2980553"/>
                    </a:cubicBezTo>
                    <a:cubicBezTo>
                      <a:pt x="1049895" y="2165126"/>
                      <a:pt x="755605" y="1334809"/>
                      <a:pt x="775750" y="757615"/>
                    </a:cubicBezTo>
                    <a:cubicBezTo>
                      <a:pt x="402633" y="1317291"/>
                      <a:pt x="140750" y="2277236"/>
                      <a:pt x="951798" y="3467533"/>
                    </a:cubicBezTo>
                    <a:cubicBezTo>
                      <a:pt x="1243461" y="3894954"/>
                      <a:pt x="1571909" y="4205009"/>
                      <a:pt x="1934516" y="4394195"/>
                    </a:cubicBezTo>
                    <a:cubicBezTo>
                      <a:pt x="1942398" y="4397698"/>
                      <a:pt x="1950281" y="4401202"/>
                      <a:pt x="1957288" y="4406457"/>
                    </a:cubicBezTo>
                    <a:close/>
                    <a:moveTo>
                      <a:pt x="1417757" y="240857"/>
                    </a:moveTo>
                    <a:cubicBezTo>
                      <a:pt x="1328419" y="240857"/>
                      <a:pt x="1253095" y="262753"/>
                      <a:pt x="1193536" y="306546"/>
                    </a:cubicBezTo>
                    <a:cubicBezTo>
                      <a:pt x="832681" y="570181"/>
                      <a:pt x="992088" y="1652746"/>
                      <a:pt x="1804012" y="2845671"/>
                    </a:cubicBezTo>
                    <a:cubicBezTo>
                      <a:pt x="2357557" y="3657595"/>
                      <a:pt x="3065254" y="4261064"/>
                      <a:pt x="3564495" y="4347774"/>
                    </a:cubicBezTo>
                    <a:cubicBezTo>
                      <a:pt x="3702881" y="4372299"/>
                      <a:pt x="3816743" y="4353029"/>
                      <a:pt x="3899950" y="4292595"/>
                    </a:cubicBezTo>
                    <a:cubicBezTo>
                      <a:pt x="4019943" y="4205009"/>
                      <a:pt x="4083006" y="4026333"/>
                      <a:pt x="4083006" y="3782843"/>
                    </a:cubicBezTo>
                    <a:cubicBezTo>
                      <a:pt x="4083006" y="3295864"/>
                      <a:pt x="3831633" y="2548753"/>
                      <a:pt x="3289474" y="1753471"/>
                    </a:cubicBezTo>
                    <a:cubicBezTo>
                      <a:pt x="2735929" y="940671"/>
                      <a:pt x="2029109" y="337202"/>
                      <a:pt x="1529867" y="251367"/>
                    </a:cubicBezTo>
                    <a:cubicBezTo>
                      <a:pt x="1490454" y="244360"/>
                      <a:pt x="1452791" y="240857"/>
                      <a:pt x="1417757" y="240857"/>
                    </a:cubicBezTo>
                    <a:close/>
                  </a:path>
                </a:pathLst>
              </a:custGeom>
              <a:solidFill>
                <a:srgbClr val="E0735C"/>
              </a:solidFill>
              <a:ln w="86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5" name="CustomShape 37">
                <a:extLst>
                  <a:ext uri="{FF2B5EF4-FFF2-40B4-BE49-F238E27FC236}">
                    <a16:creationId xmlns:a16="http://schemas.microsoft.com/office/drawing/2014/main" id="{E501E0F5-D76B-4E95-9D54-24BA4F0C89F3}"/>
                  </a:ext>
                </a:extLst>
              </p:cNvPr>
              <p:cNvSpPr/>
              <p:nvPr/>
            </p:nvSpPr>
            <p:spPr>
              <a:xfrm>
                <a:off x="3782995" y="1682660"/>
                <a:ext cx="187376" cy="155566"/>
              </a:xfrm>
              <a:custGeom>
                <a:avLst/>
                <a:gdLst/>
                <a:ahLst/>
                <a:cxnLst/>
                <a:rect l="l" t="t" r="r" b="b"/>
                <a:pathLst>
                  <a:path w="3021724" h="2522482">
                    <a:moveTo>
                      <a:pt x="681085" y="2524274"/>
                    </a:moveTo>
                    <a:cubicBezTo>
                      <a:pt x="672326" y="2524274"/>
                      <a:pt x="663567" y="2522523"/>
                      <a:pt x="655685" y="2518143"/>
                    </a:cubicBezTo>
                    <a:cubicBezTo>
                      <a:pt x="626781" y="2504129"/>
                      <a:pt x="615395" y="2469971"/>
                      <a:pt x="629409" y="2441067"/>
                    </a:cubicBezTo>
                    <a:lnTo>
                      <a:pt x="1097119" y="1487253"/>
                    </a:lnTo>
                    <a:lnTo>
                      <a:pt x="65354" y="1617757"/>
                    </a:lnTo>
                    <a:cubicBezTo>
                      <a:pt x="36450" y="1621260"/>
                      <a:pt x="4919" y="1599364"/>
                      <a:pt x="540" y="1567833"/>
                    </a:cubicBezTo>
                    <a:cubicBezTo>
                      <a:pt x="-3839" y="1536302"/>
                      <a:pt x="18933" y="1507398"/>
                      <a:pt x="50464" y="1503019"/>
                    </a:cubicBezTo>
                    <a:lnTo>
                      <a:pt x="1173319" y="1360253"/>
                    </a:lnTo>
                    <a:lnTo>
                      <a:pt x="2304057" y="543074"/>
                    </a:lnTo>
                    <a:cubicBezTo>
                      <a:pt x="2231361" y="379288"/>
                      <a:pt x="2280409" y="178715"/>
                      <a:pt x="2430181" y="70984"/>
                    </a:cubicBezTo>
                    <a:cubicBezTo>
                      <a:pt x="2512512" y="11426"/>
                      <a:pt x="2612361" y="-11347"/>
                      <a:pt x="2711333" y="5295"/>
                    </a:cubicBezTo>
                    <a:cubicBezTo>
                      <a:pt x="2811181" y="22812"/>
                      <a:pt x="2897892" y="78867"/>
                      <a:pt x="2956574" y="163826"/>
                    </a:cubicBezTo>
                    <a:cubicBezTo>
                      <a:pt x="3075692" y="337247"/>
                      <a:pt x="3034526" y="577233"/>
                      <a:pt x="2866361" y="699853"/>
                    </a:cubicBezTo>
                    <a:cubicBezTo>
                      <a:pt x="2784030" y="759412"/>
                      <a:pt x="2684181" y="782184"/>
                      <a:pt x="2585209" y="764667"/>
                    </a:cubicBezTo>
                    <a:cubicBezTo>
                      <a:pt x="2499374" y="749778"/>
                      <a:pt x="2424050" y="706860"/>
                      <a:pt x="2367119" y="641171"/>
                    </a:cubicBezTo>
                    <a:lnTo>
                      <a:pt x="1241637" y="1453971"/>
                    </a:lnTo>
                    <a:lnTo>
                      <a:pt x="732761" y="2490991"/>
                    </a:lnTo>
                    <a:cubicBezTo>
                      <a:pt x="723126" y="2512012"/>
                      <a:pt x="702981" y="2524274"/>
                      <a:pt x="681085" y="2524274"/>
                    </a:cubicBezTo>
                    <a:close/>
                    <a:moveTo>
                      <a:pt x="2648271" y="116529"/>
                    </a:moveTo>
                    <a:cubicBezTo>
                      <a:pt x="2594844" y="116529"/>
                      <a:pt x="2543167" y="133171"/>
                      <a:pt x="2498499" y="165578"/>
                    </a:cubicBezTo>
                    <a:cubicBezTo>
                      <a:pt x="2380257" y="251412"/>
                      <a:pt x="2352230" y="420453"/>
                      <a:pt x="2435437" y="542198"/>
                    </a:cubicBezTo>
                    <a:cubicBezTo>
                      <a:pt x="2475726" y="600881"/>
                      <a:pt x="2536161" y="640295"/>
                      <a:pt x="2605354" y="652557"/>
                    </a:cubicBezTo>
                    <a:cubicBezTo>
                      <a:pt x="2673671" y="663943"/>
                      <a:pt x="2741988" y="648178"/>
                      <a:pt x="2798919" y="607888"/>
                    </a:cubicBezTo>
                    <a:cubicBezTo>
                      <a:pt x="2917161" y="522053"/>
                      <a:pt x="2945188" y="353012"/>
                      <a:pt x="2861981" y="231267"/>
                    </a:cubicBezTo>
                    <a:lnTo>
                      <a:pt x="2861981" y="231267"/>
                    </a:lnTo>
                    <a:cubicBezTo>
                      <a:pt x="2821692" y="172584"/>
                      <a:pt x="2761257" y="133171"/>
                      <a:pt x="2692064" y="121784"/>
                    </a:cubicBezTo>
                    <a:cubicBezTo>
                      <a:pt x="2677175" y="117405"/>
                      <a:pt x="2663161" y="116529"/>
                      <a:pt x="2648271" y="116529"/>
                    </a:cubicBezTo>
                    <a:close/>
                  </a:path>
                </a:pathLst>
              </a:custGeom>
              <a:solidFill>
                <a:srgbClr val="E0735C"/>
              </a:solidFill>
              <a:ln w="864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</p:grpSp>
      <p:grpSp>
        <p:nvGrpSpPr>
          <p:cNvPr id="79" name="Groupe 98">
            <a:extLst>
              <a:ext uri="{FF2B5EF4-FFF2-40B4-BE49-F238E27FC236}">
                <a16:creationId xmlns:a16="http://schemas.microsoft.com/office/drawing/2014/main" id="{38F662E8-E5AE-4353-8B16-09B4B48DE6F9}"/>
              </a:ext>
            </a:extLst>
          </p:cNvPr>
          <p:cNvGrpSpPr>
            <a:grpSpLocks/>
          </p:cNvGrpSpPr>
          <p:nvPr/>
        </p:nvGrpSpPr>
        <p:grpSpPr bwMode="auto">
          <a:xfrm>
            <a:off x="9591433" y="3670348"/>
            <a:ext cx="1712934" cy="1712934"/>
            <a:chOff x="9401559" y="912764"/>
            <a:chExt cx="2016805" cy="2016003"/>
          </a:xfrm>
        </p:grpSpPr>
        <p:pic>
          <p:nvPicPr>
            <p:cNvPr id="80" name="Image 67">
              <a:extLst>
                <a:ext uri="{FF2B5EF4-FFF2-40B4-BE49-F238E27FC236}">
                  <a16:creationId xmlns:a16="http://schemas.microsoft.com/office/drawing/2014/main" id="{C1DA6A67-4DE9-4935-8276-8F9E9BFBBB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1961" y="912764"/>
              <a:ext cx="2016000" cy="2016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C2322C0-8591-4F1A-B9C4-076C99036FC5}"/>
                </a:ext>
              </a:extLst>
            </p:cNvPr>
            <p:cNvSpPr/>
            <p:nvPr/>
          </p:nvSpPr>
          <p:spPr>
            <a:xfrm>
              <a:off x="9401559" y="2001328"/>
              <a:ext cx="2016805" cy="927438"/>
            </a:xfrm>
            <a:prstGeom prst="rect">
              <a:avLst/>
            </a:prstGeom>
            <a:gradFill flip="none" rotWithShape="1">
              <a:gsLst>
                <a:gs pos="51000">
                  <a:srgbClr val="2B3238">
                    <a:alpha val="52000"/>
                  </a:srgbClr>
                </a:gs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8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2" name="CustomShape 30">
              <a:extLst>
                <a:ext uri="{FF2B5EF4-FFF2-40B4-BE49-F238E27FC236}">
                  <a16:creationId xmlns:a16="http://schemas.microsoft.com/office/drawing/2014/main" id="{06E10B78-C720-4EF1-A73C-8A9C10F75798}"/>
                </a:ext>
              </a:extLst>
            </p:cNvPr>
            <p:cNvSpPr/>
            <p:nvPr/>
          </p:nvSpPr>
          <p:spPr>
            <a:xfrm>
              <a:off x="10111411" y="1127064"/>
              <a:ext cx="760668" cy="982603"/>
            </a:xfrm>
            <a:prstGeom prst="triangle">
              <a:avLst>
                <a:gd name="adj" fmla="val 19174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wrap="none"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3" name="CustomShape 35">
              <a:extLst>
                <a:ext uri="{FF2B5EF4-FFF2-40B4-BE49-F238E27FC236}">
                  <a16:creationId xmlns:a16="http://schemas.microsoft.com/office/drawing/2014/main" id="{54FFEC26-F033-42D3-A792-5E6DA2159FDE}"/>
                </a:ext>
              </a:extLst>
            </p:cNvPr>
            <p:cNvSpPr/>
            <p:nvPr/>
          </p:nvSpPr>
          <p:spPr>
            <a:xfrm>
              <a:off x="9515494" y="2274910"/>
              <a:ext cx="1788933" cy="52984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dirty="0">
                  <a:solidFill>
                    <a:schemeClr val="bg1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</a:rPr>
                <a:t>SCIENCES DE L’ENTREPRISE</a:t>
              </a:r>
              <a:br>
                <a:rPr lang="fr-FR" sz="1200" b="1" dirty="0">
                  <a:solidFill>
                    <a:schemeClr val="bg1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</a:rPr>
              </a:br>
              <a:r>
                <a:rPr lang="fr-FR" sz="1200" b="1" dirty="0">
                  <a:solidFill>
                    <a:schemeClr val="bg1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</a:rPr>
                <a:t>MANAGEMENT DE PROJET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dirty="0">
                  <a:solidFill>
                    <a:schemeClr val="bg1"/>
                  </a:solidFill>
                  <a:effectLst>
                    <a:outerShdw blurRad="88900" dist="38100" dir="2700000" algn="tl" rotWithShape="0">
                      <a:prstClr val="black"/>
                    </a:outerShdw>
                  </a:effectLst>
                </a:rPr>
                <a:t>ET ENTREPRENEURIAT</a:t>
              </a:r>
            </a:p>
          </p:txBody>
        </p:sp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A3CD5413-C5B6-4FBD-8843-ADB91219F15F}"/>
                </a:ext>
              </a:extLst>
            </p:cNvPr>
            <p:cNvGrpSpPr/>
            <p:nvPr/>
          </p:nvGrpSpPr>
          <p:grpSpPr>
            <a:xfrm>
              <a:off x="10242491" y="1743981"/>
              <a:ext cx="334941" cy="210053"/>
              <a:chOff x="12901223" y="-2007653"/>
              <a:chExt cx="5672780" cy="3557588"/>
            </a:xfrm>
            <a:solidFill>
              <a:srgbClr val="E0735C"/>
            </a:solidFill>
          </p:grpSpPr>
          <p:sp>
            <p:nvSpPr>
              <p:cNvPr id="85" name="Forme libre : forme 84">
                <a:extLst>
                  <a:ext uri="{FF2B5EF4-FFF2-40B4-BE49-F238E27FC236}">
                    <a16:creationId xmlns:a16="http://schemas.microsoft.com/office/drawing/2014/main" id="{BDD71B57-56B5-42B4-B688-829DF4EC4A16}"/>
                  </a:ext>
                </a:extLst>
              </p:cNvPr>
              <p:cNvSpPr/>
              <p:nvPr/>
            </p:nvSpPr>
            <p:spPr>
              <a:xfrm>
                <a:off x="12901223" y="-2007653"/>
                <a:ext cx="2253139" cy="3030537"/>
              </a:xfrm>
              <a:custGeom>
                <a:avLst/>
                <a:gdLst>
                  <a:gd name="connsiteX0" fmla="*/ 276701 w 2253139"/>
                  <a:gd name="connsiteY0" fmla="*/ 2753837 h 3030537"/>
                  <a:gd name="connsiteX1" fmla="*/ 276701 w 2253139"/>
                  <a:gd name="connsiteY1" fmla="*/ 1884204 h 3030537"/>
                  <a:gd name="connsiteX2" fmla="*/ 579755 w 2253139"/>
                  <a:gd name="connsiteY2" fmla="*/ 1581150 h 3030537"/>
                  <a:gd name="connsiteX3" fmla="*/ 1765618 w 2253139"/>
                  <a:gd name="connsiteY3" fmla="*/ 1581150 h 3030537"/>
                  <a:gd name="connsiteX4" fmla="*/ 2068672 w 2253139"/>
                  <a:gd name="connsiteY4" fmla="*/ 1884204 h 3030537"/>
                  <a:gd name="connsiteX5" fmla="*/ 2253139 w 2253139"/>
                  <a:gd name="connsiteY5" fmla="*/ 1844675 h 3030537"/>
                  <a:gd name="connsiteX6" fmla="*/ 2253139 w 2253139"/>
                  <a:gd name="connsiteY6" fmla="*/ 1844675 h 3030537"/>
                  <a:gd name="connsiteX7" fmla="*/ 2068672 w 2253139"/>
                  <a:gd name="connsiteY7" fmla="*/ 1409859 h 3030537"/>
                  <a:gd name="connsiteX8" fmla="*/ 1765618 w 2253139"/>
                  <a:gd name="connsiteY8" fmla="*/ 1304449 h 3030537"/>
                  <a:gd name="connsiteX9" fmla="*/ 1765618 w 2253139"/>
                  <a:gd name="connsiteY9" fmla="*/ 1304449 h 3030537"/>
                  <a:gd name="connsiteX10" fmla="*/ 1963262 w 2253139"/>
                  <a:gd name="connsiteY10" fmla="*/ 790575 h 3030537"/>
                  <a:gd name="connsiteX11" fmla="*/ 1172686 w 2253139"/>
                  <a:gd name="connsiteY11" fmla="*/ 0 h 3030537"/>
                  <a:gd name="connsiteX12" fmla="*/ 382111 w 2253139"/>
                  <a:gd name="connsiteY12" fmla="*/ 790575 h 3030537"/>
                  <a:gd name="connsiteX13" fmla="*/ 579755 w 2253139"/>
                  <a:gd name="connsiteY13" fmla="*/ 1304449 h 3030537"/>
                  <a:gd name="connsiteX14" fmla="*/ 579755 w 2253139"/>
                  <a:gd name="connsiteY14" fmla="*/ 1304449 h 3030537"/>
                  <a:gd name="connsiteX15" fmla="*/ 0 w 2253139"/>
                  <a:gd name="connsiteY15" fmla="*/ 1884204 h 3030537"/>
                  <a:gd name="connsiteX16" fmla="*/ 0 w 2253139"/>
                  <a:gd name="connsiteY16" fmla="*/ 2898776 h 3030537"/>
                  <a:gd name="connsiteX17" fmla="*/ 131763 w 2253139"/>
                  <a:gd name="connsiteY17" fmla="*/ 3030538 h 3030537"/>
                  <a:gd name="connsiteX18" fmla="*/ 1686560 w 2253139"/>
                  <a:gd name="connsiteY18" fmla="*/ 3030538 h 3030537"/>
                  <a:gd name="connsiteX19" fmla="*/ 1686560 w 2253139"/>
                  <a:gd name="connsiteY19" fmla="*/ 2753837 h 3030537"/>
                  <a:gd name="connsiteX20" fmla="*/ 276701 w 2253139"/>
                  <a:gd name="connsiteY20" fmla="*/ 2753837 h 3030537"/>
                  <a:gd name="connsiteX21" fmla="*/ 1172686 w 2253139"/>
                  <a:gd name="connsiteY21" fmla="*/ 276701 h 3030537"/>
                  <a:gd name="connsiteX22" fmla="*/ 1686560 w 2253139"/>
                  <a:gd name="connsiteY22" fmla="*/ 790575 h 3030537"/>
                  <a:gd name="connsiteX23" fmla="*/ 1172686 w 2253139"/>
                  <a:gd name="connsiteY23" fmla="*/ 1304449 h 3030537"/>
                  <a:gd name="connsiteX24" fmla="*/ 658813 w 2253139"/>
                  <a:gd name="connsiteY24" fmla="*/ 790575 h 3030537"/>
                  <a:gd name="connsiteX25" fmla="*/ 1172686 w 2253139"/>
                  <a:gd name="connsiteY25" fmla="*/ 276701 h 30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253139" h="3030537">
                    <a:moveTo>
                      <a:pt x="276701" y="2753837"/>
                    </a:moveTo>
                    <a:lnTo>
                      <a:pt x="276701" y="1884204"/>
                    </a:lnTo>
                    <a:cubicBezTo>
                      <a:pt x="276701" y="1712913"/>
                      <a:pt x="408464" y="1581150"/>
                      <a:pt x="579755" y="1581150"/>
                    </a:cubicBezTo>
                    <a:lnTo>
                      <a:pt x="1765618" y="1581150"/>
                    </a:lnTo>
                    <a:cubicBezTo>
                      <a:pt x="1936909" y="1581150"/>
                      <a:pt x="2068672" y="1712913"/>
                      <a:pt x="2068672" y="1884204"/>
                    </a:cubicBezTo>
                    <a:cubicBezTo>
                      <a:pt x="2134553" y="1857852"/>
                      <a:pt x="2187258" y="1844675"/>
                      <a:pt x="2253139" y="1844675"/>
                    </a:cubicBezTo>
                    <a:lnTo>
                      <a:pt x="2253139" y="1844675"/>
                    </a:lnTo>
                    <a:cubicBezTo>
                      <a:pt x="2147729" y="1726089"/>
                      <a:pt x="2081848" y="1581150"/>
                      <a:pt x="2068672" y="1409859"/>
                    </a:cubicBezTo>
                    <a:cubicBezTo>
                      <a:pt x="1976438" y="1357154"/>
                      <a:pt x="1871028" y="1304449"/>
                      <a:pt x="1765618" y="1304449"/>
                    </a:cubicBezTo>
                    <a:lnTo>
                      <a:pt x="1765618" y="1304449"/>
                    </a:lnTo>
                    <a:cubicBezTo>
                      <a:pt x="1884204" y="1159510"/>
                      <a:pt x="1963262" y="988219"/>
                      <a:pt x="1963262" y="790575"/>
                    </a:cubicBezTo>
                    <a:cubicBezTo>
                      <a:pt x="1963262" y="355759"/>
                      <a:pt x="1607503" y="0"/>
                      <a:pt x="1172686" y="0"/>
                    </a:cubicBezTo>
                    <a:cubicBezTo>
                      <a:pt x="737870" y="0"/>
                      <a:pt x="382111" y="355759"/>
                      <a:pt x="382111" y="790575"/>
                    </a:cubicBezTo>
                    <a:cubicBezTo>
                      <a:pt x="382111" y="988219"/>
                      <a:pt x="461169" y="1172686"/>
                      <a:pt x="579755" y="1304449"/>
                    </a:cubicBezTo>
                    <a:lnTo>
                      <a:pt x="579755" y="1304449"/>
                    </a:lnTo>
                    <a:cubicBezTo>
                      <a:pt x="263525" y="1304449"/>
                      <a:pt x="0" y="1567974"/>
                      <a:pt x="0" y="1884204"/>
                    </a:cubicBezTo>
                    <a:lnTo>
                      <a:pt x="0" y="2898776"/>
                    </a:lnTo>
                    <a:cubicBezTo>
                      <a:pt x="0" y="2977833"/>
                      <a:pt x="65881" y="3030538"/>
                      <a:pt x="131763" y="3030538"/>
                    </a:cubicBezTo>
                    <a:lnTo>
                      <a:pt x="1686560" y="3030538"/>
                    </a:lnTo>
                    <a:lnTo>
                      <a:pt x="1686560" y="2753837"/>
                    </a:lnTo>
                    <a:lnTo>
                      <a:pt x="276701" y="2753837"/>
                    </a:lnTo>
                    <a:close/>
                    <a:moveTo>
                      <a:pt x="1172686" y="276701"/>
                    </a:moveTo>
                    <a:cubicBezTo>
                      <a:pt x="1462564" y="276701"/>
                      <a:pt x="1686560" y="513874"/>
                      <a:pt x="1686560" y="790575"/>
                    </a:cubicBezTo>
                    <a:cubicBezTo>
                      <a:pt x="1686560" y="1080453"/>
                      <a:pt x="1449388" y="1304449"/>
                      <a:pt x="1172686" y="1304449"/>
                    </a:cubicBezTo>
                    <a:cubicBezTo>
                      <a:pt x="895985" y="1304449"/>
                      <a:pt x="658813" y="1080453"/>
                      <a:pt x="658813" y="790575"/>
                    </a:cubicBezTo>
                    <a:cubicBezTo>
                      <a:pt x="658813" y="500698"/>
                      <a:pt x="895985" y="276701"/>
                      <a:pt x="1172686" y="276701"/>
                    </a:cubicBezTo>
                    <a:close/>
                  </a:path>
                </a:pathLst>
              </a:custGeom>
              <a:grpFill/>
              <a:ln w="13161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n-lt"/>
                </a:endParaRPr>
              </a:p>
            </p:txBody>
          </p:sp>
          <p:sp>
            <p:nvSpPr>
              <p:cNvPr id="86" name="Forme libre : forme 85">
                <a:extLst>
                  <a:ext uri="{FF2B5EF4-FFF2-40B4-BE49-F238E27FC236}">
                    <a16:creationId xmlns:a16="http://schemas.microsoft.com/office/drawing/2014/main" id="{3374410C-3C10-42D0-8F5C-0090A073D7B0}"/>
                  </a:ext>
                </a:extLst>
              </p:cNvPr>
              <p:cNvSpPr/>
              <p:nvPr/>
            </p:nvSpPr>
            <p:spPr>
              <a:xfrm>
                <a:off x="16307692" y="-2007653"/>
                <a:ext cx="2266311" cy="3030537"/>
              </a:xfrm>
              <a:custGeom>
                <a:avLst/>
                <a:gdLst>
                  <a:gd name="connsiteX0" fmla="*/ 1673384 w 2266315"/>
                  <a:gd name="connsiteY0" fmla="*/ 1304449 h 3030537"/>
                  <a:gd name="connsiteX1" fmla="*/ 1673384 w 2266315"/>
                  <a:gd name="connsiteY1" fmla="*/ 1304449 h 3030537"/>
                  <a:gd name="connsiteX2" fmla="*/ 1871028 w 2266315"/>
                  <a:gd name="connsiteY2" fmla="*/ 790575 h 3030537"/>
                  <a:gd name="connsiteX3" fmla="*/ 1080453 w 2266315"/>
                  <a:gd name="connsiteY3" fmla="*/ 0 h 3030537"/>
                  <a:gd name="connsiteX4" fmla="*/ 289878 w 2266315"/>
                  <a:gd name="connsiteY4" fmla="*/ 790575 h 3030537"/>
                  <a:gd name="connsiteX5" fmla="*/ 487521 w 2266315"/>
                  <a:gd name="connsiteY5" fmla="*/ 1304449 h 3030537"/>
                  <a:gd name="connsiteX6" fmla="*/ 487521 w 2266315"/>
                  <a:gd name="connsiteY6" fmla="*/ 1304449 h 3030537"/>
                  <a:gd name="connsiteX7" fmla="*/ 184468 w 2266315"/>
                  <a:gd name="connsiteY7" fmla="*/ 1409859 h 3030537"/>
                  <a:gd name="connsiteX8" fmla="*/ 0 w 2266315"/>
                  <a:gd name="connsiteY8" fmla="*/ 1844675 h 3030537"/>
                  <a:gd name="connsiteX9" fmla="*/ 0 w 2266315"/>
                  <a:gd name="connsiteY9" fmla="*/ 1844675 h 3030537"/>
                  <a:gd name="connsiteX10" fmla="*/ 184468 w 2266315"/>
                  <a:gd name="connsiteY10" fmla="*/ 1884204 h 3030537"/>
                  <a:gd name="connsiteX11" fmla="*/ 487521 w 2266315"/>
                  <a:gd name="connsiteY11" fmla="*/ 1581150 h 3030537"/>
                  <a:gd name="connsiteX12" fmla="*/ 1673384 w 2266315"/>
                  <a:gd name="connsiteY12" fmla="*/ 1581150 h 3030537"/>
                  <a:gd name="connsiteX13" fmla="*/ 1989614 w 2266315"/>
                  <a:gd name="connsiteY13" fmla="*/ 1897380 h 3030537"/>
                  <a:gd name="connsiteX14" fmla="*/ 1989614 w 2266315"/>
                  <a:gd name="connsiteY14" fmla="*/ 2767013 h 3030537"/>
                  <a:gd name="connsiteX15" fmla="*/ 579755 w 2266315"/>
                  <a:gd name="connsiteY15" fmla="*/ 2767013 h 3030537"/>
                  <a:gd name="connsiteX16" fmla="*/ 579755 w 2266315"/>
                  <a:gd name="connsiteY16" fmla="*/ 3030538 h 3030537"/>
                  <a:gd name="connsiteX17" fmla="*/ 2134553 w 2266315"/>
                  <a:gd name="connsiteY17" fmla="*/ 3030538 h 3030537"/>
                  <a:gd name="connsiteX18" fmla="*/ 2266316 w 2266315"/>
                  <a:gd name="connsiteY18" fmla="*/ 2898776 h 3030537"/>
                  <a:gd name="connsiteX19" fmla="*/ 2266316 w 2266315"/>
                  <a:gd name="connsiteY19" fmla="*/ 1897380 h 3030537"/>
                  <a:gd name="connsiteX20" fmla="*/ 1673384 w 2266315"/>
                  <a:gd name="connsiteY20" fmla="*/ 1304449 h 3030537"/>
                  <a:gd name="connsiteX21" fmla="*/ 1080453 w 2266315"/>
                  <a:gd name="connsiteY21" fmla="*/ 1304449 h 3030537"/>
                  <a:gd name="connsiteX22" fmla="*/ 566579 w 2266315"/>
                  <a:gd name="connsiteY22" fmla="*/ 790575 h 3030537"/>
                  <a:gd name="connsiteX23" fmla="*/ 1080453 w 2266315"/>
                  <a:gd name="connsiteY23" fmla="*/ 276701 h 3030537"/>
                  <a:gd name="connsiteX24" fmla="*/ 1594327 w 2266315"/>
                  <a:gd name="connsiteY24" fmla="*/ 790575 h 3030537"/>
                  <a:gd name="connsiteX25" fmla="*/ 1080453 w 2266315"/>
                  <a:gd name="connsiteY25" fmla="*/ 1304449 h 30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266315" h="3030537">
                    <a:moveTo>
                      <a:pt x="1673384" y="1304449"/>
                    </a:moveTo>
                    <a:lnTo>
                      <a:pt x="1673384" y="1304449"/>
                    </a:lnTo>
                    <a:cubicBezTo>
                      <a:pt x="1791971" y="1159510"/>
                      <a:pt x="1871028" y="988219"/>
                      <a:pt x="1871028" y="790575"/>
                    </a:cubicBezTo>
                    <a:cubicBezTo>
                      <a:pt x="1871028" y="355759"/>
                      <a:pt x="1515269" y="0"/>
                      <a:pt x="1080453" y="0"/>
                    </a:cubicBezTo>
                    <a:cubicBezTo>
                      <a:pt x="645637" y="0"/>
                      <a:pt x="289878" y="355759"/>
                      <a:pt x="289878" y="790575"/>
                    </a:cubicBezTo>
                    <a:cubicBezTo>
                      <a:pt x="289878" y="988219"/>
                      <a:pt x="368935" y="1172686"/>
                      <a:pt x="487521" y="1304449"/>
                    </a:cubicBezTo>
                    <a:lnTo>
                      <a:pt x="487521" y="1304449"/>
                    </a:lnTo>
                    <a:cubicBezTo>
                      <a:pt x="368935" y="1304449"/>
                      <a:pt x="276701" y="1343978"/>
                      <a:pt x="184468" y="1409859"/>
                    </a:cubicBezTo>
                    <a:cubicBezTo>
                      <a:pt x="171291" y="1581150"/>
                      <a:pt x="105410" y="1726089"/>
                      <a:pt x="0" y="1844675"/>
                    </a:cubicBezTo>
                    <a:lnTo>
                      <a:pt x="0" y="1844675"/>
                    </a:lnTo>
                    <a:cubicBezTo>
                      <a:pt x="65881" y="1844675"/>
                      <a:pt x="131763" y="1857852"/>
                      <a:pt x="184468" y="1884204"/>
                    </a:cubicBezTo>
                    <a:cubicBezTo>
                      <a:pt x="184468" y="1712913"/>
                      <a:pt x="329406" y="1581150"/>
                      <a:pt x="487521" y="1581150"/>
                    </a:cubicBezTo>
                    <a:lnTo>
                      <a:pt x="1673384" y="1581150"/>
                    </a:lnTo>
                    <a:cubicBezTo>
                      <a:pt x="1844675" y="1581150"/>
                      <a:pt x="1989614" y="1726089"/>
                      <a:pt x="1989614" y="1897380"/>
                    </a:cubicBezTo>
                    <a:lnTo>
                      <a:pt x="1989614" y="2767013"/>
                    </a:lnTo>
                    <a:lnTo>
                      <a:pt x="579755" y="2767013"/>
                    </a:lnTo>
                    <a:lnTo>
                      <a:pt x="579755" y="3030538"/>
                    </a:lnTo>
                    <a:lnTo>
                      <a:pt x="2134553" y="3030538"/>
                    </a:lnTo>
                    <a:cubicBezTo>
                      <a:pt x="2213610" y="3030538"/>
                      <a:pt x="2266316" y="2964657"/>
                      <a:pt x="2266316" y="2898776"/>
                    </a:cubicBezTo>
                    <a:lnTo>
                      <a:pt x="2266316" y="1897380"/>
                    </a:lnTo>
                    <a:cubicBezTo>
                      <a:pt x="2266316" y="1567974"/>
                      <a:pt x="2002791" y="1304449"/>
                      <a:pt x="1673384" y="1304449"/>
                    </a:cubicBezTo>
                    <a:close/>
                    <a:moveTo>
                      <a:pt x="1080453" y="1304449"/>
                    </a:moveTo>
                    <a:cubicBezTo>
                      <a:pt x="790575" y="1304449"/>
                      <a:pt x="566579" y="1067277"/>
                      <a:pt x="566579" y="790575"/>
                    </a:cubicBezTo>
                    <a:cubicBezTo>
                      <a:pt x="566579" y="500698"/>
                      <a:pt x="803752" y="276701"/>
                      <a:pt x="1080453" y="276701"/>
                    </a:cubicBezTo>
                    <a:cubicBezTo>
                      <a:pt x="1370330" y="276701"/>
                      <a:pt x="1594327" y="513874"/>
                      <a:pt x="1594327" y="790575"/>
                    </a:cubicBezTo>
                    <a:cubicBezTo>
                      <a:pt x="1594327" y="1080453"/>
                      <a:pt x="1370330" y="1304449"/>
                      <a:pt x="1080453" y="1304449"/>
                    </a:cubicBezTo>
                    <a:close/>
                  </a:path>
                </a:pathLst>
              </a:custGeom>
              <a:grpFill/>
              <a:ln w="13161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n-lt"/>
                </a:endParaRPr>
              </a:p>
            </p:txBody>
          </p:sp>
          <p:sp>
            <p:nvSpPr>
              <p:cNvPr id="87" name="Forme libre : forme 86">
                <a:extLst>
                  <a:ext uri="{FF2B5EF4-FFF2-40B4-BE49-F238E27FC236}">
                    <a16:creationId xmlns:a16="http://schemas.microsoft.com/office/drawing/2014/main" id="{E858ED62-1525-49B7-BA88-0522C549E118}"/>
                  </a:ext>
                </a:extLst>
              </p:cNvPr>
              <p:cNvSpPr/>
              <p:nvPr/>
            </p:nvSpPr>
            <p:spPr>
              <a:xfrm>
                <a:off x="14594015" y="-1467426"/>
                <a:ext cx="2332908" cy="3017361"/>
              </a:xfrm>
              <a:custGeom>
                <a:avLst/>
                <a:gdLst>
                  <a:gd name="connsiteX0" fmla="*/ 1950086 w 2332908"/>
                  <a:gd name="connsiteY0" fmla="*/ 1343978 h 3017361"/>
                  <a:gd name="connsiteX1" fmla="*/ 1765618 w 2332908"/>
                  <a:gd name="connsiteY1" fmla="*/ 1304449 h 3017361"/>
                  <a:gd name="connsiteX2" fmla="*/ 1765618 w 2332908"/>
                  <a:gd name="connsiteY2" fmla="*/ 1304449 h 3017361"/>
                  <a:gd name="connsiteX3" fmla="*/ 1950086 w 2332908"/>
                  <a:gd name="connsiteY3" fmla="*/ 869633 h 3017361"/>
                  <a:gd name="connsiteX4" fmla="*/ 1963262 w 2332908"/>
                  <a:gd name="connsiteY4" fmla="*/ 790575 h 3017361"/>
                  <a:gd name="connsiteX5" fmla="*/ 1172686 w 2332908"/>
                  <a:gd name="connsiteY5" fmla="*/ 0 h 3017361"/>
                  <a:gd name="connsiteX6" fmla="*/ 382111 w 2332908"/>
                  <a:gd name="connsiteY6" fmla="*/ 790575 h 3017361"/>
                  <a:gd name="connsiteX7" fmla="*/ 395288 w 2332908"/>
                  <a:gd name="connsiteY7" fmla="*/ 869633 h 3017361"/>
                  <a:gd name="connsiteX8" fmla="*/ 579755 w 2332908"/>
                  <a:gd name="connsiteY8" fmla="*/ 1304449 h 3017361"/>
                  <a:gd name="connsiteX9" fmla="*/ 579755 w 2332908"/>
                  <a:gd name="connsiteY9" fmla="*/ 1304449 h 3017361"/>
                  <a:gd name="connsiteX10" fmla="*/ 395288 w 2332908"/>
                  <a:gd name="connsiteY10" fmla="*/ 1343978 h 3017361"/>
                  <a:gd name="connsiteX11" fmla="*/ 0 w 2332908"/>
                  <a:gd name="connsiteY11" fmla="*/ 1884204 h 3017361"/>
                  <a:gd name="connsiteX12" fmla="*/ 0 w 2332908"/>
                  <a:gd name="connsiteY12" fmla="*/ 2213610 h 3017361"/>
                  <a:gd name="connsiteX13" fmla="*/ 0 w 2332908"/>
                  <a:gd name="connsiteY13" fmla="*/ 2490312 h 3017361"/>
                  <a:gd name="connsiteX14" fmla="*/ 0 w 2332908"/>
                  <a:gd name="connsiteY14" fmla="*/ 2885599 h 3017361"/>
                  <a:gd name="connsiteX15" fmla="*/ 131763 w 2332908"/>
                  <a:gd name="connsiteY15" fmla="*/ 3017362 h 3017361"/>
                  <a:gd name="connsiteX16" fmla="*/ 645636 w 2332908"/>
                  <a:gd name="connsiteY16" fmla="*/ 3017362 h 3017361"/>
                  <a:gd name="connsiteX17" fmla="*/ 645636 w 2332908"/>
                  <a:gd name="connsiteY17" fmla="*/ 3017362 h 3017361"/>
                  <a:gd name="connsiteX18" fmla="*/ 645636 w 2332908"/>
                  <a:gd name="connsiteY18" fmla="*/ 3017362 h 3017361"/>
                  <a:gd name="connsiteX19" fmla="*/ 1686561 w 2332908"/>
                  <a:gd name="connsiteY19" fmla="*/ 3017362 h 3017361"/>
                  <a:gd name="connsiteX20" fmla="*/ 1686561 w 2332908"/>
                  <a:gd name="connsiteY20" fmla="*/ 3017362 h 3017361"/>
                  <a:gd name="connsiteX21" fmla="*/ 1686561 w 2332908"/>
                  <a:gd name="connsiteY21" fmla="*/ 3017362 h 3017361"/>
                  <a:gd name="connsiteX22" fmla="*/ 2200434 w 2332908"/>
                  <a:gd name="connsiteY22" fmla="*/ 3017362 h 3017361"/>
                  <a:gd name="connsiteX23" fmla="*/ 2332197 w 2332908"/>
                  <a:gd name="connsiteY23" fmla="*/ 2885599 h 3017361"/>
                  <a:gd name="connsiteX24" fmla="*/ 2332197 w 2332908"/>
                  <a:gd name="connsiteY24" fmla="*/ 2490312 h 3017361"/>
                  <a:gd name="connsiteX25" fmla="*/ 2332197 w 2332908"/>
                  <a:gd name="connsiteY25" fmla="*/ 2213610 h 3017361"/>
                  <a:gd name="connsiteX26" fmla="*/ 2332197 w 2332908"/>
                  <a:gd name="connsiteY26" fmla="*/ 1884204 h 3017361"/>
                  <a:gd name="connsiteX27" fmla="*/ 1950086 w 2332908"/>
                  <a:gd name="connsiteY27" fmla="*/ 1343978 h 3017361"/>
                  <a:gd name="connsiteX28" fmla="*/ 1159510 w 2332908"/>
                  <a:gd name="connsiteY28" fmla="*/ 276701 h 3017361"/>
                  <a:gd name="connsiteX29" fmla="*/ 1673384 w 2332908"/>
                  <a:gd name="connsiteY29" fmla="*/ 790575 h 3017361"/>
                  <a:gd name="connsiteX30" fmla="*/ 1159510 w 2332908"/>
                  <a:gd name="connsiteY30" fmla="*/ 1304449 h 3017361"/>
                  <a:gd name="connsiteX31" fmla="*/ 1159510 w 2332908"/>
                  <a:gd name="connsiteY31" fmla="*/ 1304449 h 3017361"/>
                  <a:gd name="connsiteX32" fmla="*/ 645636 w 2332908"/>
                  <a:gd name="connsiteY32" fmla="*/ 790575 h 3017361"/>
                  <a:gd name="connsiteX33" fmla="*/ 1159510 w 2332908"/>
                  <a:gd name="connsiteY33" fmla="*/ 276701 h 3017361"/>
                  <a:gd name="connsiteX34" fmla="*/ 2068672 w 2332908"/>
                  <a:gd name="connsiteY34" fmla="*/ 2490312 h 3017361"/>
                  <a:gd name="connsiteX35" fmla="*/ 2068672 w 2332908"/>
                  <a:gd name="connsiteY35" fmla="*/ 2753837 h 3017361"/>
                  <a:gd name="connsiteX36" fmla="*/ 1831499 w 2332908"/>
                  <a:gd name="connsiteY36" fmla="*/ 2753837 h 3017361"/>
                  <a:gd name="connsiteX37" fmla="*/ 1831499 w 2332908"/>
                  <a:gd name="connsiteY37" fmla="*/ 2490312 h 3017361"/>
                  <a:gd name="connsiteX38" fmla="*/ 1831499 w 2332908"/>
                  <a:gd name="connsiteY38" fmla="*/ 2319021 h 3017361"/>
                  <a:gd name="connsiteX39" fmla="*/ 1699737 w 2332908"/>
                  <a:gd name="connsiteY39" fmla="*/ 2187258 h 3017361"/>
                  <a:gd name="connsiteX40" fmla="*/ 1686561 w 2332908"/>
                  <a:gd name="connsiteY40" fmla="*/ 2200434 h 3017361"/>
                  <a:gd name="connsiteX41" fmla="*/ 1567974 w 2332908"/>
                  <a:gd name="connsiteY41" fmla="*/ 2332197 h 3017361"/>
                  <a:gd name="connsiteX42" fmla="*/ 1567974 w 2332908"/>
                  <a:gd name="connsiteY42" fmla="*/ 2753837 h 3017361"/>
                  <a:gd name="connsiteX43" fmla="*/ 790575 w 2332908"/>
                  <a:gd name="connsiteY43" fmla="*/ 2753837 h 3017361"/>
                  <a:gd name="connsiteX44" fmla="*/ 790575 w 2332908"/>
                  <a:gd name="connsiteY44" fmla="*/ 2319021 h 3017361"/>
                  <a:gd name="connsiteX45" fmla="*/ 671989 w 2332908"/>
                  <a:gd name="connsiteY45" fmla="*/ 2187258 h 3017361"/>
                  <a:gd name="connsiteX46" fmla="*/ 658813 w 2332908"/>
                  <a:gd name="connsiteY46" fmla="*/ 2187258 h 3017361"/>
                  <a:gd name="connsiteX47" fmla="*/ 527050 w 2332908"/>
                  <a:gd name="connsiteY47" fmla="*/ 2319021 h 3017361"/>
                  <a:gd name="connsiteX48" fmla="*/ 527050 w 2332908"/>
                  <a:gd name="connsiteY48" fmla="*/ 2490312 h 3017361"/>
                  <a:gd name="connsiteX49" fmla="*/ 527050 w 2332908"/>
                  <a:gd name="connsiteY49" fmla="*/ 2753837 h 3017361"/>
                  <a:gd name="connsiteX50" fmla="*/ 289878 w 2332908"/>
                  <a:gd name="connsiteY50" fmla="*/ 2753837 h 3017361"/>
                  <a:gd name="connsiteX51" fmla="*/ 289878 w 2332908"/>
                  <a:gd name="connsiteY51" fmla="*/ 2490312 h 3017361"/>
                  <a:gd name="connsiteX52" fmla="*/ 289878 w 2332908"/>
                  <a:gd name="connsiteY52" fmla="*/ 2213610 h 3017361"/>
                  <a:gd name="connsiteX53" fmla="*/ 289878 w 2332908"/>
                  <a:gd name="connsiteY53" fmla="*/ 1884204 h 3017361"/>
                  <a:gd name="connsiteX54" fmla="*/ 408464 w 2332908"/>
                  <a:gd name="connsiteY54" fmla="*/ 1647032 h 3017361"/>
                  <a:gd name="connsiteX55" fmla="*/ 592931 w 2332908"/>
                  <a:gd name="connsiteY55" fmla="*/ 1581150 h 3017361"/>
                  <a:gd name="connsiteX56" fmla="*/ 685165 w 2332908"/>
                  <a:gd name="connsiteY56" fmla="*/ 1581150 h 3017361"/>
                  <a:gd name="connsiteX57" fmla="*/ 1185863 w 2332908"/>
                  <a:gd name="connsiteY57" fmla="*/ 1581150 h 3017361"/>
                  <a:gd name="connsiteX58" fmla="*/ 1185863 w 2332908"/>
                  <a:gd name="connsiteY58" fmla="*/ 1581150 h 3017361"/>
                  <a:gd name="connsiteX59" fmla="*/ 1185863 w 2332908"/>
                  <a:gd name="connsiteY59" fmla="*/ 1581150 h 3017361"/>
                  <a:gd name="connsiteX60" fmla="*/ 1686561 w 2332908"/>
                  <a:gd name="connsiteY60" fmla="*/ 1581150 h 3017361"/>
                  <a:gd name="connsiteX61" fmla="*/ 1778794 w 2332908"/>
                  <a:gd name="connsiteY61" fmla="*/ 1581150 h 3017361"/>
                  <a:gd name="connsiteX62" fmla="*/ 1963262 w 2332908"/>
                  <a:gd name="connsiteY62" fmla="*/ 1647032 h 3017361"/>
                  <a:gd name="connsiteX63" fmla="*/ 2081848 w 2332908"/>
                  <a:gd name="connsiteY63" fmla="*/ 1884204 h 3017361"/>
                  <a:gd name="connsiteX64" fmla="*/ 2081848 w 2332908"/>
                  <a:gd name="connsiteY64" fmla="*/ 2213610 h 3017361"/>
                  <a:gd name="connsiteX65" fmla="*/ 2081848 w 2332908"/>
                  <a:gd name="connsiteY65" fmla="*/ 2490312 h 3017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332908" h="3017361">
                    <a:moveTo>
                      <a:pt x="1950086" y="1343978"/>
                    </a:moveTo>
                    <a:cubicBezTo>
                      <a:pt x="1884204" y="1317625"/>
                      <a:pt x="1831499" y="1304449"/>
                      <a:pt x="1765618" y="1304449"/>
                    </a:cubicBezTo>
                    <a:lnTo>
                      <a:pt x="1765618" y="1304449"/>
                    </a:lnTo>
                    <a:cubicBezTo>
                      <a:pt x="1871028" y="1185863"/>
                      <a:pt x="1936909" y="1027748"/>
                      <a:pt x="1950086" y="869633"/>
                    </a:cubicBezTo>
                    <a:cubicBezTo>
                      <a:pt x="1950086" y="843280"/>
                      <a:pt x="1963262" y="816928"/>
                      <a:pt x="1963262" y="790575"/>
                    </a:cubicBezTo>
                    <a:cubicBezTo>
                      <a:pt x="1963262" y="355759"/>
                      <a:pt x="1607503" y="0"/>
                      <a:pt x="1172686" y="0"/>
                    </a:cubicBezTo>
                    <a:cubicBezTo>
                      <a:pt x="737870" y="0"/>
                      <a:pt x="382111" y="355759"/>
                      <a:pt x="382111" y="790575"/>
                    </a:cubicBezTo>
                    <a:cubicBezTo>
                      <a:pt x="382111" y="816928"/>
                      <a:pt x="382111" y="843280"/>
                      <a:pt x="395288" y="869633"/>
                    </a:cubicBezTo>
                    <a:cubicBezTo>
                      <a:pt x="408464" y="1040924"/>
                      <a:pt x="474345" y="1185863"/>
                      <a:pt x="579755" y="1304449"/>
                    </a:cubicBezTo>
                    <a:lnTo>
                      <a:pt x="579755" y="1304449"/>
                    </a:lnTo>
                    <a:cubicBezTo>
                      <a:pt x="513874" y="1304449"/>
                      <a:pt x="447993" y="1317625"/>
                      <a:pt x="395288" y="1343978"/>
                    </a:cubicBezTo>
                    <a:cubicBezTo>
                      <a:pt x="171291" y="1423035"/>
                      <a:pt x="0" y="1633855"/>
                      <a:pt x="0" y="1884204"/>
                    </a:cubicBezTo>
                    <a:lnTo>
                      <a:pt x="0" y="2213610"/>
                    </a:lnTo>
                    <a:lnTo>
                      <a:pt x="0" y="2490312"/>
                    </a:lnTo>
                    <a:lnTo>
                      <a:pt x="0" y="2885599"/>
                    </a:lnTo>
                    <a:cubicBezTo>
                      <a:pt x="0" y="2964657"/>
                      <a:pt x="65881" y="3017362"/>
                      <a:pt x="131763" y="3017362"/>
                    </a:cubicBezTo>
                    <a:lnTo>
                      <a:pt x="645636" y="3017362"/>
                    </a:lnTo>
                    <a:cubicBezTo>
                      <a:pt x="645636" y="3017362"/>
                      <a:pt x="645636" y="3017362"/>
                      <a:pt x="645636" y="3017362"/>
                    </a:cubicBezTo>
                    <a:cubicBezTo>
                      <a:pt x="645636" y="3017362"/>
                      <a:pt x="645636" y="3017362"/>
                      <a:pt x="645636" y="3017362"/>
                    </a:cubicBezTo>
                    <a:lnTo>
                      <a:pt x="1686561" y="3017362"/>
                    </a:lnTo>
                    <a:cubicBezTo>
                      <a:pt x="1686561" y="3017362"/>
                      <a:pt x="1686561" y="3017362"/>
                      <a:pt x="1686561" y="3017362"/>
                    </a:cubicBezTo>
                    <a:cubicBezTo>
                      <a:pt x="1686561" y="3017362"/>
                      <a:pt x="1686561" y="3017362"/>
                      <a:pt x="1686561" y="3017362"/>
                    </a:cubicBezTo>
                    <a:lnTo>
                      <a:pt x="2200434" y="3017362"/>
                    </a:lnTo>
                    <a:cubicBezTo>
                      <a:pt x="2279492" y="3017362"/>
                      <a:pt x="2332197" y="2951481"/>
                      <a:pt x="2332197" y="2885599"/>
                    </a:cubicBezTo>
                    <a:lnTo>
                      <a:pt x="2332197" y="2490312"/>
                    </a:lnTo>
                    <a:lnTo>
                      <a:pt x="2332197" y="2213610"/>
                    </a:lnTo>
                    <a:lnTo>
                      <a:pt x="2332197" y="1884204"/>
                    </a:lnTo>
                    <a:cubicBezTo>
                      <a:pt x="2345373" y="1633855"/>
                      <a:pt x="2174082" y="1423035"/>
                      <a:pt x="1950086" y="1343978"/>
                    </a:cubicBezTo>
                    <a:close/>
                    <a:moveTo>
                      <a:pt x="1159510" y="276701"/>
                    </a:moveTo>
                    <a:cubicBezTo>
                      <a:pt x="1449388" y="276701"/>
                      <a:pt x="1673384" y="513874"/>
                      <a:pt x="1673384" y="790575"/>
                    </a:cubicBezTo>
                    <a:cubicBezTo>
                      <a:pt x="1673384" y="1080453"/>
                      <a:pt x="1436212" y="1304449"/>
                      <a:pt x="1159510" y="1304449"/>
                    </a:cubicBezTo>
                    <a:lnTo>
                      <a:pt x="1159510" y="1304449"/>
                    </a:lnTo>
                    <a:cubicBezTo>
                      <a:pt x="869633" y="1304449"/>
                      <a:pt x="645636" y="1067276"/>
                      <a:pt x="645636" y="790575"/>
                    </a:cubicBezTo>
                    <a:cubicBezTo>
                      <a:pt x="645636" y="500698"/>
                      <a:pt x="882809" y="276701"/>
                      <a:pt x="1159510" y="276701"/>
                    </a:cubicBezTo>
                    <a:close/>
                    <a:moveTo>
                      <a:pt x="2068672" y="2490312"/>
                    </a:moveTo>
                    <a:lnTo>
                      <a:pt x="2068672" y="2753837"/>
                    </a:lnTo>
                    <a:lnTo>
                      <a:pt x="1831499" y="2753837"/>
                    </a:lnTo>
                    <a:lnTo>
                      <a:pt x="1831499" y="2490312"/>
                    </a:lnTo>
                    <a:lnTo>
                      <a:pt x="1831499" y="2319021"/>
                    </a:lnTo>
                    <a:cubicBezTo>
                      <a:pt x="1831499" y="2239963"/>
                      <a:pt x="1765618" y="2187258"/>
                      <a:pt x="1699737" y="2187258"/>
                    </a:cubicBezTo>
                    <a:cubicBezTo>
                      <a:pt x="1699737" y="2187258"/>
                      <a:pt x="1686561" y="2187258"/>
                      <a:pt x="1686561" y="2200434"/>
                    </a:cubicBezTo>
                    <a:cubicBezTo>
                      <a:pt x="1620679" y="2213610"/>
                      <a:pt x="1567974" y="2266315"/>
                      <a:pt x="1567974" y="2332197"/>
                    </a:cubicBezTo>
                    <a:lnTo>
                      <a:pt x="1567974" y="2753837"/>
                    </a:lnTo>
                    <a:lnTo>
                      <a:pt x="790575" y="2753837"/>
                    </a:lnTo>
                    <a:lnTo>
                      <a:pt x="790575" y="2319021"/>
                    </a:lnTo>
                    <a:cubicBezTo>
                      <a:pt x="790575" y="2253139"/>
                      <a:pt x="737870" y="2200434"/>
                      <a:pt x="671989" y="2187258"/>
                    </a:cubicBezTo>
                    <a:cubicBezTo>
                      <a:pt x="671989" y="2187258"/>
                      <a:pt x="658813" y="2187258"/>
                      <a:pt x="658813" y="2187258"/>
                    </a:cubicBezTo>
                    <a:cubicBezTo>
                      <a:pt x="579755" y="2187258"/>
                      <a:pt x="527050" y="2253139"/>
                      <a:pt x="527050" y="2319021"/>
                    </a:cubicBezTo>
                    <a:lnTo>
                      <a:pt x="527050" y="2490312"/>
                    </a:lnTo>
                    <a:lnTo>
                      <a:pt x="527050" y="2753837"/>
                    </a:lnTo>
                    <a:lnTo>
                      <a:pt x="289878" y="2753837"/>
                    </a:lnTo>
                    <a:lnTo>
                      <a:pt x="289878" y="2490312"/>
                    </a:lnTo>
                    <a:lnTo>
                      <a:pt x="289878" y="2213610"/>
                    </a:lnTo>
                    <a:lnTo>
                      <a:pt x="289878" y="1884204"/>
                    </a:lnTo>
                    <a:cubicBezTo>
                      <a:pt x="289878" y="1778794"/>
                      <a:pt x="342583" y="1699737"/>
                      <a:pt x="408464" y="1647032"/>
                    </a:cubicBezTo>
                    <a:cubicBezTo>
                      <a:pt x="461169" y="1607503"/>
                      <a:pt x="527050" y="1581150"/>
                      <a:pt x="592931" y="1581150"/>
                    </a:cubicBezTo>
                    <a:lnTo>
                      <a:pt x="685165" y="1581150"/>
                    </a:lnTo>
                    <a:lnTo>
                      <a:pt x="1185863" y="1581150"/>
                    </a:lnTo>
                    <a:cubicBezTo>
                      <a:pt x="1185863" y="1581150"/>
                      <a:pt x="1185863" y="1581150"/>
                      <a:pt x="1185863" y="1581150"/>
                    </a:cubicBezTo>
                    <a:cubicBezTo>
                      <a:pt x="1185863" y="1581150"/>
                      <a:pt x="1185863" y="1581150"/>
                      <a:pt x="1185863" y="1581150"/>
                    </a:cubicBezTo>
                    <a:lnTo>
                      <a:pt x="1686561" y="1581150"/>
                    </a:lnTo>
                    <a:lnTo>
                      <a:pt x="1778794" y="1581150"/>
                    </a:lnTo>
                    <a:cubicBezTo>
                      <a:pt x="1844675" y="1581150"/>
                      <a:pt x="1910557" y="1607503"/>
                      <a:pt x="1963262" y="1647032"/>
                    </a:cubicBezTo>
                    <a:cubicBezTo>
                      <a:pt x="2042319" y="1699737"/>
                      <a:pt x="2081848" y="1791970"/>
                      <a:pt x="2081848" y="1884204"/>
                    </a:cubicBezTo>
                    <a:lnTo>
                      <a:pt x="2081848" y="2213610"/>
                    </a:lnTo>
                    <a:lnTo>
                      <a:pt x="2081848" y="2490312"/>
                    </a:lnTo>
                    <a:close/>
                  </a:path>
                </a:pathLst>
              </a:custGeom>
              <a:grpFill/>
              <a:ln w="13161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n-lt"/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8380E96-F78F-481D-9980-A8C54F757309}"/>
              </a:ext>
            </a:extLst>
          </p:cNvPr>
          <p:cNvSpPr txBox="1"/>
          <p:nvPr/>
        </p:nvSpPr>
        <p:spPr>
          <a:xfrm>
            <a:off x="752078" y="3361787"/>
            <a:ext cx="1691841" cy="369332"/>
          </a:xfrm>
          <a:prstGeom prst="rect">
            <a:avLst/>
          </a:prstGeom>
          <a:solidFill>
            <a:srgbClr val="FAB600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MÉCANIQUE</a:t>
            </a:r>
          </a:p>
        </p:txBody>
      </p:sp>
      <p:sp>
        <p:nvSpPr>
          <p:cNvPr id="7168" name="ZoneTexte 7167">
            <a:extLst>
              <a:ext uri="{FF2B5EF4-FFF2-40B4-BE49-F238E27FC236}">
                <a16:creationId xmlns:a16="http://schemas.microsoft.com/office/drawing/2014/main" id="{B87F803D-921E-4B61-B2AD-932D1F8647C5}"/>
              </a:ext>
            </a:extLst>
          </p:cNvPr>
          <p:cNvSpPr txBox="1"/>
          <p:nvPr/>
        </p:nvSpPr>
        <p:spPr>
          <a:xfrm>
            <a:off x="768058" y="5127400"/>
            <a:ext cx="1675862" cy="369332"/>
          </a:xfrm>
          <a:prstGeom prst="rect">
            <a:avLst/>
          </a:prstGeom>
          <a:solidFill>
            <a:srgbClr val="63C6C6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NUMÉRIQUE</a:t>
            </a:r>
          </a:p>
        </p:txBody>
      </p:sp>
      <p:sp>
        <p:nvSpPr>
          <p:cNvPr id="7169" name="ZoneTexte 7168">
            <a:extLst>
              <a:ext uri="{FF2B5EF4-FFF2-40B4-BE49-F238E27FC236}">
                <a16:creationId xmlns:a16="http://schemas.microsoft.com/office/drawing/2014/main" id="{D27A69F1-D710-4179-858F-9F5DE73FA5B7}"/>
              </a:ext>
            </a:extLst>
          </p:cNvPr>
          <p:cNvSpPr txBox="1"/>
          <p:nvPr/>
        </p:nvSpPr>
        <p:spPr>
          <a:xfrm>
            <a:off x="9578308" y="3293075"/>
            <a:ext cx="1712251" cy="369332"/>
          </a:xfrm>
          <a:prstGeom prst="rect">
            <a:avLst/>
          </a:prstGeom>
          <a:solidFill>
            <a:srgbClr val="ED6B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4001723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7765" y="1776413"/>
            <a:ext cx="4472564" cy="3911600"/>
          </a:xfrm>
          <a:noFill/>
        </p:spPr>
        <p:txBody>
          <a:bodyPr lIns="180000" tIns="46800" rIns="180000" rtlCol="0" anchor="ctr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dirty="0"/>
              <a:t>Réaliser et expertiser des </a:t>
            </a:r>
            <a:r>
              <a:rPr lang="fr-FR" b="1" dirty="0"/>
              <a:t>levés hydrographiques</a:t>
            </a:r>
            <a:r>
              <a:rPr lang="fr-FR" dirty="0"/>
              <a:t>, et en garantir la qualité, mener à bien des </a:t>
            </a:r>
            <a:r>
              <a:rPr lang="fr-FR" b="1" dirty="0"/>
              <a:t>études océanographiques</a:t>
            </a:r>
            <a:r>
              <a:rPr lang="fr-FR" dirty="0"/>
              <a:t>, s’adapter rapidement aux </a:t>
            </a:r>
            <a:r>
              <a:rPr lang="fr-FR" b="1" dirty="0"/>
              <a:t>évolutions technologiques</a:t>
            </a:r>
            <a:r>
              <a:rPr lang="fr-FR" dirty="0"/>
              <a:t> des appareils de mesure et contribuer à leur développement.</a:t>
            </a:r>
            <a:br>
              <a:rPr lang="fr-FR" dirty="0"/>
            </a:br>
            <a:endParaRPr lang="fr-FR" dirty="0"/>
          </a:p>
          <a:p>
            <a:pPr marL="0" indent="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#hydrographie #océanographie #géodésie #bathymétrie #traitement de données 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06969E-EB68-4CF1-B9D6-02CF3021057E}"/>
              </a:ext>
            </a:extLst>
          </p:cNvPr>
          <p:cNvSpPr/>
          <p:nvPr/>
        </p:nvSpPr>
        <p:spPr>
          <a:xfrm>
            <a:off x="527486" y="225426"/>
            <a:ext cx="4062843" cy="966065"/>
          </a:xfrm>
          <a:prstGeom prst="rect">
            <a:avLst/>
          </a:prstGeom>
          <a:solidFill>
            <a:srgbClr val="63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499922" y="225425"/>
            <a:ext cx="11722100" cy="1325563"/>
          </a:xfrm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chemeClr val="bg1"/>
                </a:solidFill>
              </a:rPr>
              <a:t>HYDROGRAPHIE </a:t>
            </a:r>
            <a:br>
              <a:rPr lang="fr-FR" altLang="fr-FR" dirty="0">
                <a:solidFill>
                  <a:schemeClr val="bg1"/>
                </a:solidFill>
              </a:rPr>
            </a:br>
            <a:r>
              <a:rPr lang="fr-FR" altLang="fr-FR" dirty="0">
                <a:solidFill>
                  <a:schemeClr val="bg1"/>
                </a:solidFill>
              </a:rPr>
              <a:t>&amp; OCÉANOGRAPHIE</a:t>
            </a:r>
            <a:endParaRPr altLang="fr-FR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728" y="0"/>
            <a:ext cx="9362944" cy="624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96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5397EA-0376-48F0-8306-7CD81D85094F}"/>
              </a:ext>
            </a:extLst>
          </p:cNvPr>
          <p:cNvSpPr/>
          <p:nvPr/>
        </p:nvSpPr>
        <p:spPr>
          <a:xfrm>
            <a:off x="564576" y="216188"/>
            <a:ext cx="2621970" cy="984539"/>
          </a:xfrm>
          <a:prstGeom prst="rect">
            <a:avLst/>
          </a:prstGeom>
          <a:solidFill>
            <a:srgbClr val="63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96714" y="2100094"/>
            <a:ext cx="4472564" cy="3562204"/>
          </a:xfrm>
          <a:noFill/>
        </p:spPr>
        <p:txBody>
          <a:bodyPr lIns="180000" tIns="46800" rIns="180000" rtlCol="0" anchor="ctr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 dirty="0"/>
              <a:t>Concevoir</a:t>
            </a:r>
            <a:r>
              <a:rPr lang="fr-FR" dirty="0"/>
              <a:t>, </a:t>
            </a:r>
            <a:r>
              <a:rPr lang="fr-FR" b="1" dirty="0"/>
              <a:t>fabriquer</a:t>
            </a:r>
            <a:r>
              <a:rPr lang="fr-FR" dirty="0"/>
              <a:t>, </a:t>
            </a:r>
            <a:r>
              <a:rPr lang="fr-FR" b="1" dirty="0"/>
              <a:t>programmer</a:t>
            </a:r>
            <a:r>
              <a:rPr lang="fr-FR" dirty="0"/>
              <a:t> et </a:t>
            </a:r>
            <a:r>
              <a:rPr lang="fr-FR" b="1" dirty="0"/>
              <a:t>expérimenter</a:t>
            </a:r>
            <a:r>
              <a:rPr lang="fr-FR" dirty="0"/>
              <a:t> des </a:t>
            </a:r>
            <a:r>
              <a:rPr lang="fr-FR" b="1" dirty="0"/>
              <a:t>robots</a:t>
            </a:r>
            <a:r>
              <a:rPr lang="fr-FR" dirty="0"/>
              <a:t>, en particulier mobiles, pour la conduite de missions de tous types, dans différents milieux, marins, terrestre et aérien.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endParaRPr lang="fr-FR" dirty="0"/>
          </a:p>
          <a:p>
            <a:pPr marL="0" indent="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#automatique #informatique #perception #IA #modélisation #simulation #navigation… </a:t>
            </a:r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619989" y="225425"/>
            <a:ext cx="11722100" cy="1325563"/>
          </a:xfrm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chemeClr val="bg1"/>
                </a:solidFill>
              </a:rPr>
              <a:t>ROBOTIQUE</a:t>
            </a:r>
            <a:br>
              <a:rPr lang="fr-FR" altLang="fr-FR" dirty="0">
                <a:solidFill>
                  <a:schemeClr val="bg1"/>
                </a:solidFill>
              </a:rPr>
            </a:br>
            <a:r>
              <a:rPr lang="fr-FR" altLang="fr-FR" dirty="0">
                <a:solidFill>
                  <a:schemeClr val="bg1"/>
                </a:solidFill>
              </a:rPr>
              <a:t>AUTONOME</a:t>
            </a:r>
            <a:endParaRPr altLang="fr-FR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7D0A3F4-CD58-44D9-BA29-BDC473521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278" y="-46183"/>
            <a:ext cx="9021473" cy="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015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NSTA Bretagne">
      <a:dk1>
        <a:srgbClr val="2B3238"/>
      </a:dk1>
      <a:lt1>
        <a:srgbClr val="F4F4F4"/>
      </a:lt1>
      <a:dk2>
        <a:srgbClr val="44596C"/>
      </a:dk2>
      <a:lt2>
        <a:srgbClr val="8A999E"/>
      </a:lt2>
      <a:accent1>
        <a:srgbClr val="C5CDCF"/>
      </a:accent1>
      <a:accent2>
        <a:srgbClr val="005E6A"/>
      </a:accent2>
      <a:accent3>
        <a:srgbClr val="01A6AA"/>
      </a:accent3>
      <a:accent4>
        <a:srgbClr val="05CCCF"/>
      </a:accent4>
      <a:accent5>
        <a:srgbClr val="63C5C6"/>
      </a:accent5>
      <a:accent6>
        <a:srgbClr val="A3FEFF"/>
      </a:accent6>
      <a:hlink>
        <a:srgbClr val="D67B12"/>
      </a:hlink>
      <a:folHlink>
        <a:srgbClr val="B2C301"/>
      </a:folHlink>
    </a:clrScheme>
    <a:fontScheme name="ENSTA Bretagne">
      <a:majorFont>
        <a:latin typeface="Segoe U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9517</TotalTime>
  <Words>1096</Words>
  <Application>Microsoft Office PowerPoint</Application>
  <PresentationFormat>Grand écran</PresentationFormat>
  <Paragraphs>200</Paragraphs>
  <Slides>23</Slides>
  <Notes>3</Notes>
  <HiddenSlides>1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Calibri</vt:lpstr>
      <vt:lpstr>Arial</vt:lpstr>
      <vt:lpstr>Segoe UI</vt:lpstr>
      <vt:lpstr>Thème Office</vt:lpstr>
      <vt:lpstr>Présentation PowerPoint</vt:lpstr>
      <vt:lpstr>FORMER DES INGÉNIEURS</vt:lpstr>
      <vt:lpstr>CHIFFRES CLÉS </vt:lpstr>
      <vt:lpstr>SECTEURS D’EMPLOI ÉTENDUS</vt:lpstr>
      <vt:lpstr>UNE ÉCOLE À TAILLE HUMAINE</vt:lpstr>
      <vt:lpstr>Présentation PowerPoint</vt:lpstr>
      <vt:lpstr>SOLIDE FORMATION D’INGÉNIEUR</vt:lpstr>
      <vt:lpstr>HYDROGRAPHIE  &amp; OCÉANOGRAPHIE</vt:lpstr>
      <vt:lpstr>ROBOTIQUE AUTONOME</vt:lpstr>
      <vt:lpstr>SYSTÈMES  D’OBSERVATION ET &amp; INTELLIGENCE  ARTIFICIELLE</vt:lpstr>
      <vt:lpstr>CONCEPTION DE  SYSTÈMES  NUMÉRIQUES</vt:lpstr>
      <vt:lpstr>ARCHITECTURE NAVALE &amp; OFFSHORE</vt:lpstr>
      <vt:lpstr>SYSTÈMES  PYROTECHNIQUES</vt:lpstr>
      <vt:lpstr>ARCHITECTURE DE VÉHICULES</vt:lpstr>
      <vt:lpstr>MODÉLISATION  AVANCÉE DES  MATÉRIAUX ET STRUCTURES </vt:lpstr>
      <vt:lpstr>INGÉNIERIE ET SCIENCES DE  L’ENTREPRISE</vt:lpstr>
      <vt:lpstr>MOBILITÉ INTERNATIONALE</vt:lpstr>
      <vt:lpstr>IETA, INNOVER POUR LA DÉFENSE</vt:lpstr>
      <vt:lpstr>Présentation PowerPoint</vt:lpstr>
      <vt:lpstr>Présentation PowerPoint</vt:lpstr>
      <vt:lpstr>1001 MANIÈRES DE S’ÉPANOUIR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 Tharreau;guillaume.tharreau@gmail.com</dc:creator>
  <cp:lastModifiedBy>Julie QUÉAU</cp:lastModifiedBy>
  <cp:revision>434</cp:revision>
  <dcterms:created xsi:type="dcterms:W3CDTF">2019-09-22T16:51:06Z</dcterms:created>
  <dcterms:modified xsi:type="dcterms:W3CDTF">2023-11-14T08:41:45Z</dcterms:modified>
</cp:coreProperties>
</file>