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6"/>
  </p:notesMasterIdLst>
  <p:sldIdLst>
    <p:sldId id="301" r:id="rId3"/>
    <p:sldId id="257" r:id="rId4"/>
    <p:sldId id="302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3D480-8088-4B20-91C3-CDD33A669239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C70A1-7701-48E0-A59F-79508332DC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91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125BE3D-2C73-4090-896C-8531B60278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186A099-ECC3-4397-9C63-6AFA0CDC7B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A9EAA-3833-4EFB-8363-24CFC7AEAA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8F7539-CFCD-4D44-A4B8-BC383B04C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2EB2A-A0DC-4581-ACD6-2361FD70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F30BC-CB75-4B84-9F20-B503B8920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35E23-0C3D-4577-8643-B6C3ABAD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31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48109-50CB-476A-9F9E-6AF5F9933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E41FA-C720-48DA-878C-AE7AA60D8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CF7DA-D3B6-43D0-B76C-67EDAEEB0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895B7-7BF5-4B9D-A6D1-48A0E639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700E4-935A-43D2-832E-648ACA6B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004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A046E1-B1F8-4EDD-A5AF-81CB110B13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097BD-8B93-49C5-808F-C5DAA35B0F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819F3-7437-48A1-8E48-4A211E11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1102D-9A76-44E4-AAA1-C13B0A06F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B15C9-D8F4-4F16-94E5-0BF89456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522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EEF4F21-2029-4121-A0B2-8612038B23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A827732-7150-4097-A999-F417CE1BEB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8D8000-FEC9-44BD-BC18-B7814CB6E0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15654-BCFD-4B81-A6B3-EE6BB918E6CD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2860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016252-80BF-47A0-A4E4-730B11E233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DE29B6-5053-45D9-BFC5-8AF5233596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38AEF91-33A5-4481-B3B1-04A94C3C1F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FA169-B351-4C52-B1BC-DAE430E9E1B1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7626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CBEA655-D6C6-4F52-B5C0-03D1B6B652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3F0C956-EC64-4598-A586-DC22676E38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4DA3BF-357B-4C5B-B1DB-D8DED07DD8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2E062-B30B-4D68-8E3F-3ED5AEA85312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4927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FF05F2-E1C8-4336-95A2-6CBA0E69CD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7A556D-4BBB-4D84-8F91-79D82A1165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3C63E4-402B-4268-9B93-748DCFE26D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6EE3E-A1A0-4A28-B006-2CEAE220FF6E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54384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1D5A026-E9D5-4D77-A153-6C857A6749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560C429-726B-42ED-9FD5-A5736009B7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66DD1AE-B31F-4A54-966E-3DA4B984DF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DF81D-A66A-47F7-A380-592657C7E1FA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7006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48E1EC7-5D18-4E7A-80DE-914841CBE4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5690328-399B-44E1-AB49-55170FF232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B0B88F9-24F4-4546-8169-C295101B1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7032E-C7B8-4B86-A431-1765BD5F6C68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996779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0A64AAF-7492-4FB6-AE3E-95B2B68AEE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8C9AF98-B9ED-4B05-867F-65AA7AF9DD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82C585B-5EF0-4A18-AA3E-2A50F8ED5A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AFE5D-C6A1-4C60-A8AA-22EF960A6D9A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16948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E56495-D9CE-4ACB-9AE9-01E15B6E94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C78C2E-9A36-4148-92D9-479DAA4AA4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4176F2-66D2-47BE-873C-C76D601C1D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70FA1-C63D-4683-96A9-9F79A36C0E9C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2921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54B6C-A3FD-434C-9705-C2F09F5E5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9D700-026F-465D-8461-01E57DBDB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B414F-AF70-4C24-8B2B-087AC817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866F5-4FB1-4BA8-AC87-C3AEB789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98143-0874-4930-B997-F9CCD54B5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2175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56C579-4E81-4962-9C88-0F713B6AC2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8C9EDB-E620-44D6-93C7-CA713EEC50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E17135-0E3A-4B81-BCAF-C6EC786051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8D5EF-D664-43B8-97E0-C697BE164FD9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03732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B497850-E54D-4432-8D1D-78E5C6DFB8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9E5C07E-478B-4D11-967A-0450DA14B1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3EF46C-ED38-4992-9210-02B6F8F4A7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7DEE0-41FF-4AB9-9E84-C5D482C7176B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51498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FE52A61-4C05-4AD7-82A0-DF6C9E13AB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1ACB5A-3B3D-48AA-B7EC-6F1C007058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97DEE81-D325-4195-A04F-5C413CD166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EB90E-ECF2-4018-952D-F7C6F056B15B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194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FDF2-C5EE-4681-97E0-AA22FC8F6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35302-20E2-4528-B826-CC2058D9B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1C1D1-8E53-45C7-90B1-ACBBCA5D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53AB8-5369-4A99-990C-A1B2218D5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ECA8F-011B-4D91-B7CD-2A077A579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025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A1FE2-8364-4F92-9861-5FDA5627B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D167D-49EC-4738-93B9-3B987EA094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AAEEE6-51AC-4F4D-BC3C-F4240A64F1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774FB-985A-4C4C-8409-9E72F2CEE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8EB6B-DD09-4929-AC49-46B51237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606BE-CA59-42B5-AB38-AEE650AF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67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04C88-5C4E-4178-BD03-1648FAA0C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1AEB6-6D8D-4B39-B358-B7254CACE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51A34-898A-4D4B-A45B-366ADA08C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CB6A89-E0A3-48B7-8589-081E89DF40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FE43B3-7449-46F7-8F47-95927F07E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F09F79-F9EF-4AC2-9376-E37132803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0946A1-7793-46BF-A02A-4AD2D465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185E3A-F384-472A-96D8-EA92ED84E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06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BBA6D-87E8-40F7-9A54-44B73F891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C33A52-9F8F-4F78-B131-EA1DB8714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C6EA6-19DD-49F9-AD5D-95786C894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F1158-F0A0-4957-837D-F2C0F8E99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57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A945C6-928E-4B37-8494-CECD505CF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28E1B3-3F3C-44BB-B299-6A930CAC7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0E29B-9C0B-4DAF-B327-64E1C169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54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741AF-A769-45A7-9B4A-97467C82B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84993-F292-4AE3-8B95-D0F0EF366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9A4798-D460-4468-B748-7DEBEA59A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56B99D-6CEB-40F1-A03D-EF52465B1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068D4-C775-42F4-BEBF-A48617D9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F5562-A878-409C-8837-776A75903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18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B66D4-8DD6-46E5-8709-764FFC317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F0C2D9-C278-4C6D-A975-91C8419571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5BD60-D432-4F2D-AA7D-81DD58D99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479244-A1F3-4537-A4C7-775FA42EE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D0AB57-FD28-42C6-B19D-AB09B7FE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60DEF3-E43E-4B06-8D7B-9F53CE0D3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07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10F73B-0F75-4F87-A2E2-448D82E12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35F8C-5A0D-492E-BB26-0FC84F4BC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264EB-3D28-4736-955E-F2BCF341A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D37AA-E178-42CB-8F6D-139CA7B4836D}" type="datetimeFigureOut">
              <a:rPr lang="fr-FR" smtClean="0"/>
              <a:t>25/10/2022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1701E-AF3A-4E57-8853-CCA46D4921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79CB3-DD13-4439-8303-748EADE1B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58619-2020-44E2-BBD5-0C5F860E76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08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6429C81-A120-48E8-9051-C2D9CF14F5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4A2AE1B-B04F-4442-9CA8-921C0CE41A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A4FAAB3-EB91-408A-A8B5-FBD176B7020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EDBBFC6-A313-41EF-ABF4-A1A3A15B69E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909A9DD-237E-428B-B9DA-D06766E6465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5C42E8F-58B9-4B9A-8200-35F611E06D44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358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14">
            <a:extLst>
              <a:ext uri="{FF2B5EF4-FFF2-40B4-BE49-F238E27FC236}">
                <a16:creationId xmlns:a16="http://schemas.microsoft.com/office/drawing/2014/main" id="{ADE6234E-7741-4E9F-BF22-CADBCABE4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2803525"/>
            <a:ext cx="3984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228" descr="A circuit board&#10;&#10;Description automatically generated">
            <a:extLst>
              <a:ext uri="{FF2B5EF4-FFF2-40B4-BE49-F238E27FC236}">
                <a16:creationId xmlns:a16="http://schemas.microsoft.com/office/drawing/2014/main" id="{3CFF0789-FD17-484E-83B5-0953C377D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2817814"/>
            <a:ext cx="3952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A circuit board&#10;&#10;Description automatically generated">
            <a:extLst>
              <a:ext uri="{FF2B5EF4-FFF2-40B4-BE49-F238E27FC236}">
                <a16:creationId xmlns:a16="http://schemas.microsoft.com/office/drawing/2014/main" id="{08AF9039-ADBD-47C7-A1D0-5C24E600A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89" y="1703388"/>
            <a:ext cx="39528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10">
            <a:extLst>
              <a:ext uri="{FF2B5EF4-FFF2-40B4-BE49-F238E27FC236}">
                <a16:creationId xmlns:a16="http://schemas.microsoft.com/office/drawing/2014/main" id="{376B6512-7F3C-4617-A6E4-F1F44D79F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4" y="881063"/>
            <a:ext cx="911225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 Box 17">
            <a:extLst>
              <a:ext uri="{FF2B5EF4-FFF2-40B4-BE49-F238E27FC236}">
                <a16:creationId xmlns:a16="http://schemas.microsoft.com/office/drawing/2014/main" id="{FE54C4BB-67DB-4AC5-8447-F7DD19C49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7700" y="65089"/>
            <a:ext cx="819150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Front lights</a:t>
            </a:r>
          </a:p>
        </p:txBody>
      </p:sp>
      <p:sp>
        <p:nvSpPr>
          <p:cNvPr id="29703" name="Text Box 36">
            <a:extLst>
              <a:ext uri="{FF2B5EF4-FFF2-40B4-BE49-F238E27FC236}">
                <a16:creationId xmlns:a16="http://schemas.microsoft.com/office/drawing/2014/main" id="{A592CBDD-E57B-4B9E-83D6-20F2F2100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1650" y="538164"/>
            <a:ext cx="1068388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10-48 VDC input</a:t>
            </a:r>
          </a:p>
        </p:txBody>
      </p:sp>
      <p:sp>
        <p:nvSpPr>
          <p:cNvPr id="31753" name="Rectangle 52">
            <a:extLst>
              <a:ext uri="{FF2B5EF4-FFF2-40B4-BE49-F238E27FC236}">
                <a16:creationId xmlns:a16="http://schemas.microsoft.com/office/drawing/2014/main" id="{304FDA45-7CF8-4811-8515-29ED60A76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25" y="46038"/>
            <a:ext cx="984250" cy="711200"/>
          </a:xfrm>
          <a:prstGeom prst="rect">
            <a:avLst/>
          </a:prstGeom>
          <a:noFill/>
          <a:ln w="12700">
            <a:solidFill>
              <a:schemeClr val="bg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05" name="Text Box 20">
            <a:extLst>
              <a:ext uri="{FF2B5EF4-FFF2-40B4-BE49-F238E27FC236}">
                <a16:creationId xmlns:a16="http://schemas.microsoft.com/office/drawing/2014/main" id="{109CDA1B-1A78-4A50-B719-B57C53F9F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0238" y="2424114"/>
            <a:ext cx="136366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Embedded computer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(Intel NUC)+hubs</a:t>
            </a:r>
          </a:p>
        </p:txBody>
      </p:sp>
      <p:sp>
        <p:nvSpPr>
          <p:cNvPr id="29706" name="Text Box 48">
            <a:extLst>
              <a:ext uri="{FF2B5EF4-FFF2-40B4-BE49-F238E27FC236}">
                <a16:creationId xmlns:a16="http://schemas.microsoft.com/office/drawing/2014/main" id="{A753EA25-E8A5-4383-BA58-A2DCF1339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6" y="3783014"/>
            <a:ext cx="106997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12-24 VDC input</a:t>
            </a:r>
          </a:p>
        </p:txBody>
      </p:sp>
      <p:sp>
        <p:nvSpPr>
          <p:cNvPr id="29707" name="Rectangle 55">
            <a:extLst>
              <a:ext uri="{FF2B5EF4-FFF2-40B4-BE49-F238E27FC236}">
                <a16:creationId xmlns:a16="http://schemas.microsoft.com/office/drawing/2014/main" id="{A6BA409B-19AA-4D0D-9160-7EACFD27F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050" y="2400300"/>
            <a:ext cx="1574800" cy="1620838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08" name="Line 82">
            <a:extLst>
              <a:ext uri="{FF2B5EF4-FFF2-40B4-BE49-F238E27FC236}">
                <a16:creationId xmlns:a16="http://schemas.microsoft.com/office/drawing/2014/main" id="{6A035297-93A3-4B82-91DE-15148C3BD9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2726" y="2216151"/>
            <a:ext cx="227013" cy="125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09" name="Line 83">
            <a:extLst>
              <a:ext uri="{FF2B5EF4-FFF2-40B4-BE49-F238E27FC236}">
                <a16:creationId xmlns:a16="http://schemas.microsoft.com/office/drawing/2014/main" id="{3EDC3887-AC4A-4F7A-8957-C92A3335DE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5264" y="2127251"/>
            <a:ext cx="333375" cy="1825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10" name="Text Box 84">
            <a:extLst>
              <a:ext uri="{FF2B5EF4-FFF2-40B4-BE49-F238E27FC236}">
                <a16:creationId xmlns:a16="http://schemas.microsoft.com/office/drawing/2014/main" id="{7EF6FBD4-8620-411B-A50C-861393186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864" y="2097088"/>
            <a:ext cx="4905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Power</a:t>
            </a:r>
          </a:p>
        </p:txBody>
      </p:sp>
      <p:sp>
        <p:nvSpPr>
          <p:cNvPr id="29711" name="Line 97">
            <a:extLst>
              <a:ext uri="{FF2B5EF4-FFF2-40B4-BE49-F238E27FC236}">
                <a16:creationId xmlns:a16="http://schemas.microsoft.com/office/drawing/2014/main" id="{AABAF849-463C-4877-9D36-EEF009B756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16613" y="2228851"/>
            <a:ext cx="1250950" cy="531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12" name="Text Box 98">
            <a:extLst>
              <a:ext uri="{FF2B5EF4-FFF2-40B4-BE49-F238E27FC236}">
                <a16:creationId xmlns:a16="http://schemas.microsoft.com/office/drawing/2014/main" id="{53BD7394-5A93-4844-BB8C-F9EA3F416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4733" y="2588081"/>
            <a:ext cx="89800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 dirty="0">
                <a:solidFill>
                  <a:srgbClr val="333399"/>
                </a:solidFill>
              </a:rPr>
              <a:t>USB (via FTDI)</a:t>
            </a:r>
          </a:p>
        </p:txBody>
      </p:sp>
      <p:sp>
        <p:nvSpPr>
          <p:cNvPr id="29713" name="Line 99">
            <a:extLst>
              <a:ext uri="{FF2B5EF4-FFF2-40B4-BE49-F238E27FC236}">
                <a16:creationId xmlns:a16="http://schemas.microsoft.com/office/drawing/2014/main" id="{5B5BC2CC-98E1-4C65-A17F-ED956A38F78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87801" y="2832100"/>
            <a:ext cx="307975" cy="3762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14" name="Text Box 102">
            <a:extLst>
              <a:ext uri="{FF2B5EF4-FFF2-40B4-BE49-F238E27FC236}">
                <a16:creationId xmlns:a16="http://schemas.microsoft.com/office/drawing/2014/main" id="{1BCFBAAB-0FE6-48F5-8CEC-AA2E43303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817" y="3235036"/>
            <a:ext cx="65274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 dirty="0">
                <a:solidFill>
                  <a:srgbClr val="333399"/>
                </a:solidFill>
              </a:rPr>
              <a:t>USB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 dirty="0">
                <a:solidFill>
                  <a:srgbClr val="333399"/>
                </a:solidFill>
              </a:rPr>
              <a:t>(via FTDI)</a:t>
            </a:r>
          </a:p>
        </p:txBody>
      </p:sp>
      <p:sp>
        <p:nvSpPr>
          <p:cNvPr id="29715" name="Line 123">
            <a:extLst>
              <a:ext uri="{FF2B5EF4-FFF2-40B4-BE49-F238E27FC236}">
                <a16:creationId xmlns:a16="http://schemas.microsoft.com/office/drawing/2014/main" id="{DA5E7FF1-E236-445E-BC29-32DE09C8BC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1851" y="3984626"/>
            <a:ext cx="874713" cy="131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16" name="Text Box 124">
            <a:extLst>
              <a:ext uri="{FF2B5EF4-FFF2-40B4-BE49-F238E27FC236}">
                <a16:creationId xmlns:a16="http://schemas.microsoft.com/office/drawing/2014/main" id="{B0FED345-6E80-4CE8-88AD-37AD99173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5038" y="3821113"/>
            <a:ext cx="5969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Ethernet</a:t>
            </a:r>
          </a:p>
        </p:txBody>
      </p:sp>
      <p:sp>
        <p:nvSpPr>
          <p:cNvPr id="29717" name="Line 130">
            <a:extLst>
              <a:ext uri="{FF2B5EF4-FFF2-40B4-BE49-F238E27FC236}">
                <a16:creationId xmlns:a16="http://schemas.microsoft.com/office/drawing/2014/main" id="{27486D06-3187-43B5-94A7-1999CF387F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68750" y="1935164"/>
            <a:ext cx="349250" cy="414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18" name="Text Box 131">
            <a:extLst>
              <a:ext uri="{FF2B5EF4-FFF2-40B4-BE49-F238E27FC236}">
                <a16:creationId xmlns:a16="http://schemas.microsoft.com/office/drawing/2014/main" id="{AEC1E9EC-8131-4E4C-ADA6-346575C6C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313" y="1989138"/>
            <a:ext cx="4318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PWM</a:t>
            </a:r>
          </a:p>
        </p:txBody>
      </p:sp>
      <p:sp>
        <p:nvSpPr>
          <p:cNvPr id="29719" name="Text Box 16">
            <a:extLst>
              <a:ext uri="{FF2B5EF4-FFF2-40B4-BE49-F238E27FC236}">
                <a16:creationId xmlns:a16="http://schemas.microsoft.com/office/drawing/2014/main" id="{5CC04D2B-47B9-424D-A9A0-91E8E211A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050" y="73025"/>
            <a:ext cx="12509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Front R+L brushed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motors (NPC-T64)</a:t>
            </a:r>
          </a:p>
        </p:txBody>
      </p:sp>
      <p:sp>
        <p:nvSpPr>
          <p:cNvPr id="29720" name="Rectangle 51">
            <a:extLst>
              <a:ext uri="{FF2B5EF4-FFF2-40B4-BE49-F238E27FC236}">
                <a16:creationId xmlns:a16="http://schemas.microsoft.com/office/drawing/2014/main" id="{D1F89E3B-CE86-488C-A7DB-ADDFDD64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7975" y="57151"/>
            <a:ext cx="1176338" cy="15462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21" name="Text Box 47">
            <a:extLst>
              <a:ext uri="{FF2B5EF4-FFF2-40B4-BE49-F238E27FC236}">
                <a16:creationId xmlns:a16="http://schemas.microsoft.com/office/drawing/2014/main" id="{3B377176-7729-42FA-B4ED-F1E25FD04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088" y="4411664"/>
            <a:ext cx="10922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AHRS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(SBG Ellipse-A)</a:t>
            </a:r>
          </a:p>
        </p:txBody>
      </p:sp>
      <p:sp>
        <p:nvSpPr>
          <p:cNvPr id="29722" name="Text Box 48">
            <a:extLst>
              <a:ext uri="{FF2B5EF4-FFF2-40B4-BE49-F238E27FC236}">
                <a16:creationId xmlns:a16="http://schemas.microsoft.com/office/drawing/2014/main" id="{93DDDE37-59F3-48E4-AF8B-BA27BEA57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8225" y="5138738"/>
            <a:ext cx="9271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USB powered</a:t>
            </a:r>
          </a:p>
        </p:txBody>
      </p:sp>
      <p:sp>
        <p:nvSpPr>
          <p:cNvPr id="29723" name="Rectangle 49">
            <a:extLst>
              <a:ext uri="{FF2B5EF4-FFF2-40B4-BE49-F238E27FC236}">
                <a16:creationId xmlns:a16="http://schemas.microsoft.com/office/drawing/2014/main" id="{A87634EB-CBA7-4D49-8D79-BAC1015C3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4100" y="4422775"/>
            <a:ext cx="884238" cy="958850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24" name="Text Box 18">
            <a:extLst>
              <a:ext uri="{FF2B5EF4-FFF2-40B4-BE49-F238E27FC236}">
                <a16:creationId xmlns:a16="http://schemas.microsoft.com/office/drawing/2014/main" id="{747620CF-A0F3-4B52-8AC1-3BF87EDDC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4551" y="246064"/>
            <a:ext cx="12477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PC interface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(Pololu Maestro 24)</a:t>
            </a:r>
          </a:p>
        </p:txBody>
      </p:sp>
      <p:sp>
        <p:nvSpPr>
          <p:cNvPr id="29725" name="Rectangle 53">
            <a:extLst>
              <a:ext uri="{FF2B5EF4-FFF2-40B4-BE49-F238E27FC236}">
                <a16:creationId xmlns:a16="http://schemas.microsoft.com/office/drawing/2014/main" id="{782DD465-0D17-40C5-93F8-74D689DE0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325" y="223838"/>
            <a:ext cx="1295400" cy="1993900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26" name="Text Box 46">
            <a:extLst>
              <a:ext uri="{FF2B5EF4-FFF2-40B4-BE49-F238E27FC236}">
                <a16:creationId xmlns:a16="http://schemas.microsoft.com/office/drawing/2014/main" id="{A4E3F96B-FD09-4163-8D69-B31473714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7175" y="1012825"/>
            <a:ext cx="116205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10-30 VDC input</a:t>
            </a:r>
          </a:p>
        </p:txBody>
      </p:sp>
      <p:sp>
        <p:nvSpPr>
          <p:cNvPr id="29727" name="Text Box 18">
            <a:extLst>
              <a:ext uri="{FF2B5EF4-FFF2-40B4-BE49-F238E27FC236}">
                <a16:creationId xmlns:a16="http://schemas.microsoft.com/office/drawing/2014/main" id="{C64BFD0A-8182-4ABB-9804-603122B89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4651" y="152400"/>
            <a:ext cx="9699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Beacon+relay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(DFR00017)</a:t>
            </a:r>
          </a:p>
        </p:txBody>
      </p:sp>
      <p:sp>
        <p:nvSpPr>
          <p:cNvPr id="29728" name="Rectangle 120">
            <a:extLst>
              <a:ext uri="{FF2B5EF4-FFF2-40B4-BE49-F238E27FC236}">
                <a16:creationId xmlns:a16="http://schemas.microsoft.com/office/drawing/2014/main" id="{A454B9F6-E83A-484F-953C-FD38244C5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6613" y="5919788"/>
            <a:ext cx="869950" cy="893762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pic>
        <p:nvPicPr>
          <p:cNvPr id="29729" name="Picture 2">
            <a:extLst>
              <a:ext uri="{FF2B5EF4-FFF2-40B4-BE49-F238E27FC236}">
                <a16:creationId xmlns:a16="http://schemas.microsoft.com/office/drawing/2014/main" id="{CD8A8CBB-CECB-4483-8B23-96935F0E1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764" y="6165851"/>
            <a:ext cx="776287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30" name="Picture 3">
            <a:extLst>
              <a:ext uri="{FF2B5EF4-FFF2-40B4-BE49-F238E27FC236}">
                <a16:creationId xmlns:a16="http://schemas.microsoft.com/office/drawing/2014/main" id="{03350ABE-3226-4BB6-B9AC-B947AB982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4" y="6224588"/>
            <a:ext cx="3651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31" name="Picture 5">
            <a:extLst>
              <a:ext uri="{FF2B5EF4-FFF2-40B4-BE49-F238E27FC236}">
                <a16:creationId xmlns:a16="http://schemas.microsoft.com/office/drawing/2014/main" id="{2ACA6EA5-61EA-46FA-9C82-5556FC348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1" y="6302376"/>
            <a:ext cx="11350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32" name="Picture 12">
            <a:extLst>
              <a:ext uri="{FF2B5EF4-FFF2-40B4-BE49-F238E27FC236}">
                <a16:creationId xmlns:a16="http://schemas.microsoft.com/office/drawing/2014/main" id="{743C4360-F9FC-40F5-9839-9068EB302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8" y="5815013"/>
            <a:ext cx="4365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33" name="Line 127">
            <a:extLst>
              <a:ext uri="{FF2B5EF4-FFF2-40B4-BE49-F238E27FC236}">
                <a16:creationId xmlns:a16="http://schemas.microsoft.com/office/drawing/2014/main" id="{BE684E9B-158A-4947-872D-B44DB666727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72488" y="879475"/>
            <a:ext cx="760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34" name="Text Box 48">
            <a:extLst>
              <a:ext uri="{FF2B5EF4-FFF2-40B4-BE49-F238E27FC236}">
                <a16:creationId xmlns:a16="http://schemas.microsoft.com/office/drawing/2014/main" id="{9159195B-3C2D-41F7-A71A-E689EC6B4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1238" y="1989138"/>
            <a:ext cx="9271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USB powered</a:t>
            </a:r>
          </a:p>
        </p:txBody>
      </p:sp>
      <p:sp>
        <p:nvSpPr>
          <p:cNvPr id="29735" name="Line 95">
            <a:extLst>
              <a:ext uri="{FF2B5EF4-FFF2-40B4-BE49-F238E27FC236}">
                <a16:creationId xmlns:a16="http://schemas.microsoft.com/office/drawing/2014/main" id="{8458700C-BF2A-4232-B6E8-D1B68AC9DD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70500" y="4040189"/>
            <a:ext cx="0" cy="382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36" name="Text Box 96">
            <a:extLst>
              <a:ext uri="{FF2B5EF4-FFF2-40B4-BE49-F238E27FC236}">
                <a16:creationId xmlns:a16="http://schemas.microsoft.com/office/drawing/2014/main" id="{76D79502-F520-4F15-9DD4-DC26D76B6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8701" y="4089401"/>
            <a:ext cx="3984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USB</a:t>
            </a:r>
          </a:p>
        </p:txBody>
      </p:sp>
      <p:sp>
        <p:nvSpPr>
          <p:cNvPr id="29737" name="Rectangle 55">
            <a:extLst>
              <a:ext uri="{FF2B5EF4-FFF2-40B4-BE49-F238E27FC236}">
                <a16:creationId xmlns:a16="http://schemas.microsoft.com/office/drawing/2014/main" id="{906C2F52-9051-4900-9E29-A47D4E7AD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800" y="5599113"/>
            <a:ext cx="774700" cy="584200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38" name="Text Box 18">
            <a:extLst>
              <a:ext uri="{FF2B5EF4-FFF2-40B4-BE49-F238E27FC236}">
                <a16:creationId xmlns:a16="http://schemas.microsoft.com/office/drawing/2014/main" id="{CB3C98D5-7B64-4157-BC31-9B98C30CF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9" y="5589589"/>
            <a:ext cx="903287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GPS antenna</a:t>
            </a:r>
          </a:p>
        </p:txBody>
      </p:sp>
      <p:sp>
        <p:nvSpPr>
          <p:cNvPr id="29739" name="Line 95">
            <a:extLst>
              <a:ext uri="{FF2B5EF4-FFF2-40B4-BE49-F238E27FC236}">
                <a16:creationId xmlns:a16="http://schemas.microsoft.com/office/drawing/2014/main" id="{9C3C0603-A6CD-4460-A41D-FD1EF5F29D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7925" y="5367338"/>
            <a:ext cx="0" cy="201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40" name="Rectangle 55">
            <a:extLst>
              <a:ext uri="{FF2B5EF4-FFF2-40B4-BE49-F238E27FC236}">
                <a16:creationId xmlns:a16="http://schemas.microsoft.com/office/drawing/2014/main" id="{102305C8-F786-47F7-B65F-12B2866F4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8163" y="6019801"/>
            <a:ext cx="914400" cy="608013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41" name="Text Box 18">
            <a:extLst>
              <a:ext uri="{FF2B5EF4-FFF2-40B4-BE49-F238E27FC236}">
                <a16:creationId xmlns:a16="http://schemas.microsoft.com/office/drawing/2014/main" id="{206EDF60-66D0-479C-BF78-0C763581C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3088" y="6005514"/>
            <a:ext cx="857250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PoE adapter</a:t>
            </a:r>
          </a:p>
        </p:txBody>
      </p:sp>
      <p:sp>
        <p:nvSpPr>
          <p:cNvPr id="29742" name="Text Box 36">
            <a:extLst>
              <a:ext uri="{FF2B5EF4-FFF2-40B4-BE49-F238E27FC236}">
                <a16:creationId xmlns:a16="http://schemas.microsoft.com/office/drawing/2014/main" id="{81A7F271-21AE-4449-A4EB-C4A6776F9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0376" y="6432551"/>
            <a:ext cx="10699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12-24 VDC input</a:t>
            </a:r>
          </a:p>
        </p:txBody>
      </p:sp>
      <p:sp>
        <p:nvSpPr>
          <p:cNvPr id="29743" name="Rectangle 55">
            <a:extLst>
              <a:ext uri="{FF2B5EF4-FFF2-40B4-BE49-F238E27FC236}">
                <a16:creationId xmlns:a16="http://schemas.microsoft.com/office/drawing/2014/main" id="{6CA69DB8-58CB-471F-BF2B-A6405A4B8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9275" y="5911851"/>
            <a:ext cx="1347788" cy="893763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44" name="Text Box 18">
            <a:extLst>
              <a:ext uri="{FF2B5EF4-FFF2-40B4-BE49-F238E27FC236}">
                <a16:creationId xmlns:a16="http://schemas.microsoft.com/office/drawing/2014/main" id="{B68D1224-4B2E-4BCB-B7A0-A58836919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1" y="5940425"/>
            <a:ext cx="12366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Wi-Fi Mesh 802.11s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(Ubiquiti Bullet M2)</a:t>
            </a:r>
          </a:p>
        </p:txBody>
      </p:sp>
      <p:sp>
        <p:nvSpPr>
          <p:cNvPr id="29745" name="Line 99">
            <a:extLst>
              <a:ext uri="{FF2B5EF4-FFF2-40B4-BE49-F238E27FC236}">
                <a16:creationId xmlns:a16="http://schemas.microsoft.com/office/drawing/2014/main" id="{909F72E0-BF25-4315-A5D1-53EA74FABDCE}"/>
              </a:ext>
            </a:extLst>
          </p:cNvPr>
          <p:cNvSpPr>
            <a:spLocks noChangeShapeType="1"/>
          </p:cNvSpPr>
          <p:nvPr/>
        </p:nvSpPr>
        <p:spPr bwMode="auto">
          <a:xfrm>
            <a:off x="7818438" y="6291263"/>
            <a:ext cx="347662" cy="17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46" name="Text Box 102">
            <a:extLst>
              <a:ext uri="{FF2B5EF4-FFF2-40B4-BE49-F238E27FC236}">
                <a16:creationId xmlns:a16="http://schemas.microsoft.com/office/drawing/2014/main" id="{32219F8C-08E4-448A-B697-1F82B4A5A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0338" y="6056313"/>
            <a:ext cx="3857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PoE</a:t>
            </a:r>
          </a:p>
        </p:txBody>
      </p:sp>
      <p:sp>
        <p:nvSpPr>
          <p:cNvPr id="29747" name="Text Box 18">
            <a:extLst>
              <a:ext uri="{FF2B5EF4-FFF2-40B4-BE49-F238E27FC236}">
                <a16:creationId xmlns:a16="http://schemas.microsoft.com/office/drawing/2014/main" id="{D4A24054-5C51-4D88-909E-0B846683E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1689" y="5934076"/>
            <a:ext cx="941387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Wi-Fi antenna</a:t>
            </a:r>
          </a:p>
        </p:txBody>
      </p:sp>
      <p:sp>
        <p:nvSpPr>
          <p:cNvPr id="29748" name="Line 95">
            <a:extLst>
              <a:ext uri="{FF2B5EF4-FFF2-40B4-BE49-F238E27FC236}">
                <a16:creationId xmlns:a16="http://schemas.microsoft.com/office/drawing/2014/main" id="{DDC541D8-82AD-4AD2-A1F5-B952EBC0CE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517063" y="6350000"/>
            <a:ext cx="2095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49" name="Rectangle 53">
            <a:extLst>
              <a:ext uri="{FF2B5EF4-FFF2-40B4-BE49-F238E27FC236}">
                <a16:creationId xmlns:a16="http://schemas.microsoft.com/office/drawing/2014/main" id="{B58B2E00-8108-41AE-B190-1EF0C899E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2264" y="3105151"/>
            <a:ext cx="1347787" cy="1274763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rgbClr val="00FF00"/>
                </a:gs>
                <a:gs pos="50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6200000" scaled="1"/>
              <a:tileRect/>
            </a:gra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50" name="Text Box 16">
            <a:extLst>
              <a:ext uri="{FF2B5EF4-FFF2-40B4-BE49-F238E27FC236}">
                <a16:creationId xmlns:a16="http://schemas.microsoft.com/office/drawing/2014/main" id="{81B4C623-201D-4DDA-9CCB-59D6CB3A0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9414" y="3124200"/>
            <a:ext cx="12906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Electronics battery+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voltage converters</a:t>
            </a:r>
          </a:p>
        </p:txBody>
      </p:sp>
      <p:pic>
        <p:nvPicPr>
          <p:cNvPr id="29751" name="Picture 2">
            <a:extLst>
              <a:ext uri="{FF2B5EF4-FFF2-40B4-BE49-F238E27FC236}">
                <a16:creationId xmlns:a16="http://schemas.microsoft.com/office/drawing/2014/main" id="{A598A22B-09E1-4223-98B1-377AFA174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4743450"/>
            <a:ext cx="388938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52" name="Text Box 47">
            <a:extLst>
              <a:ext uri="{FF2B5EF4-FFF2-40B4-BE49-F238E27FC236}">
                <a16:creationId xmlns:a16="http://schemas.microsoft.com/office/drawing/2014/main" id="{F6916AF8-2EB7-476A-9993-500A6E3D1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4397375"/>
            <a:ext cx="10922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GPS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(Drotek Tiny RTK)</a:t>
            </a:r>
          </a:p>
        </p:txBody>
      </p:sp>
      <p:sp>
        <p:nvSpPr>
          <p:cNvPr id="29753" name="Text Box 48">
            <a:extLst>
              <a:ext uri="{FF2B5EF4-FFF2-40B4-BE49-F238E27FC236}">
                <a16:creationId xmlns:a16="http://schemas.microsoft.com/office/drawing/2014/main" id="{4A9B966B-CB6C-4AE1-957A-48C54BB3A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188" y="5145088"/>
            <a:ext cx="9271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USB powered</a:t>
            </a:r>
          </a:p>
        </p:txBody>
      </p:sp>
      <p:sp>
        <p:nvSpPr>
          <p:cNvPr id="29754" name="Rectangle 49">
            <a:extLst>
              <a:ext uri="{FF2B5EF4-FFF2-40B4-BE49-F238E27FC236}">
                <a16:creationId xmlns:a16="http://schemas.microsoft.com/office/drawing/2014/main" id="{FC3099BF-B7B3-4A3E-8EF6-A220D0A71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763" y="4422775"/>
            <a:ext cx="838200" cy="958850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55" name="Line 95">
            <a:extLst>
              <a:ext uri="{FF2B5EF4-FFF2-40B4-BE49-F238E27FC236}">
                <a16:creationId xmlns:a16="http://schemas.microsoft.com/office/drawing/2014/main" id="{2D1D9B1B-9D94-4D4A-8B60-84A7928209B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38813" y="4043363"/>
            <a:ext cx="450850" cy="379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9756" name="Picture 4">
            <a:extLst>
              <a:ext uri="{FF2B5EF4-FFF2-40B4-BE49-F238E27FC236}">
                <a16:creationId xmlns:a16="http://schemas.microsoft.com/office/drawing/2014/main" id="{2900BD28-2A28-45E2-81E9-71310098F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4897439"/>
            <a:ext cx="34766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57" name="Text Box 96">
            <a:extLst>
              <a:ext uri="{FF2B5EF4-FFF2-40B4-BE49-F238E27FC236}">
                <a16:creationId xmlns:a16="http://schemas.microsoft.com/office/drawing/2014/main" id="{276EAD3E-A454-4544-B034-DC5028964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6" y="4187826"/>
            <a:ext cx="3984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USB</a:t>
            </a:r>
          </a:p>
        </p:txBody>
      </p:sp>
      <p:sp>
        <p:nvSpPr>
          <p:cNvPr id="29758" name="Rectangle 52">
            <a:extLst>
              <a:ext uri="{FF2B5EF4-FFF2-40B4-BE49-F238E27FC236}">
                <a16:creationId xmlns:a16="http://schemas.microsoft.com/office/drawing/2014/main" id="{81B07F2B-2644-4499-BC91-032771737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788" y="52389"/>
            <a:ext cx="1198562" cy="966787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59" name="Text Box 16">
            <a:extLst>
              <a:ext uri="{FF2B5EF4-FFF2-40B4-BE49-F238E27FC236}">
                <a16:creationId xmlns:a16="http://schemas.microsoft.com/office/drawing/2014/main" id="{D2D79D94-5C24-4A2D-8C70-71A92BA2A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425" y="44450"/>
            <a:ext cx="14049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Front R+L motors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battery+shared switch</a:t>
            </a:r>
          </a:p>
        </p:txBody>
      </p:sp>
      <p:pic>
        <p:nvPicPr>
          <p:cNvPr id="29760" name="Picture 4">
            <a:extLst>
              <a:ext uri="{FF2B5EF4-FFF2-40B4-BE49-F238E27FC236}">
                <a16:creationId xmlns:a16="http://schemas.microsoft.com/office/drawing/2014/main" id="{F7BC04CF-EF4A-4706-B542-F83023685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6" y="368301"/>
            <a:ext cx="9255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61" name="Rectangle 52">
            <a:extLst>
              <a:ext uri="{FF2B5EF4-FFF2-40B4-BE49-F238E27FC236}">
                <a16:creationId xmlns:a16="http://schemas.microsoft.com/office/drawing/2014/main" id="{98977214-0EBB-49F4-A1B0-1CD412A83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9563" y="3344864"/>
            <a:ext cx="1198562" cy="966787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62" name="Text Box 16">
            <a:extLst>
              <a:ext uri="{FF2B5EF4-FFF2-40B4-BE49-F238E27FC236}">
                <a16:creationId xmlns:a16="http://schemas.microsoft.com/office/drawing/2014/main" id="{1371DF39-C97B-4FB2-9B43-FB89C482F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2" y="3336925"/>
            <a:ext cx="140493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Rear R+L motors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battery+shared switch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900" b="1">
              <a:solidFill>
                <a:srgbClr val="000000"/>
              </a:solidFill>
            </a:endParaRPr>
          </a:p>
        </p:txBody>
      </p:sp>
      <p:sp>
        <p:nvSpPr>
          <p:cNvPr id="29763" name="Text Box 17">
            <a:extLst>
              <a:ext uri="{FF2B5EF4-FFF2-40B4-BE49-F238E27FC236}">
                <a16:creationId xmlns:a16="http://schemas.microsoft.com/office/drawing/2014/main" id="{D5E2D2EF-D7C1-4DB7-9538-6F6CA54F5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7813" y="1228725"/>
            <a:ext cx="1255712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Front R+L ESC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(Roboteq FDC3260)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+shared e-stop</a:t>
            </a:r>
          </a:p>
        </p:txBody>
      </p:sp>
      <p:sp>
        <p:nvSpPr>
          <p:cNvPr id="29764" name="Text Box 36">
            <a:extLst>
              <a:ext uri="{FF2B5EF4-FFF2-40B4-BE49-F238E27FC236}">
                <a16:creationId xmlns:a16="http://schemas.microsoft.com/office/drawing/2014/main" id="{9C7C56A1-900C-4F12-9CA0-F609508394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7189" y="1903414"/>
            <a:ext cx="100647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8-60 VDC input</a:t>
            </a:r>
          </a:p>
        </p:txBody>
      </p:sp>
      <p:sp>
        <p:nvSpPr>
          <p:cNvPr id="29765" name="Rectangle 52">
            <a:extLst>
              <a:ext uri="{FF2B5EF4-FFF2-40B4-BE49-F238E27FC236}">
                <a16:creationId xmlns:a16="http://schemas.microsoft.com/office/drawing/2014/main" id="{8388D79D-59BA-4C61-940F-87D5E528F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301" y="1246189"/>
            <a:ext cx="1052513" cy="8858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pic>
        <p:nvPicPr>
          <p:cNvPr id="29766" name="Picture 12">
            <a:extLst>
              <a:ext uri="{FF2B5EF4-FFF2-40B4-BE49-F238E27FC236}">
                <a16:creationId xmlns:a16="http://schemas.microsoft.com/office/drawing/2014/main" id="{AC8E5B01-A49A-44C1-9547-CED7E61AC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76225"/>
            <a:ext cx="406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67" name="Picture 161">
            <a:extLst>
              <a:ext uri="{FF2B5EF4-FFF2-40B4-BE49-F238E27FC236}">
                <a16:creationId xmlns:a16="http://schemas.microsoft.com/office/drawing/2014/main" id="{9FB59B7A-45E3-4691-83E8-BF40BC1C0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88" y="287338"/>
            <a:ext cx="40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68" name="Line 130">
            <a:extLst>
              <a:ext uri="{FF2B5EF4-FFF2-40B4-BE49-F238E27FC236}">
                <a16:creationId xmlns:a16="http://schemas.microsoft.com/office/drawing/2014/main" id="{BD469C8E-2A34-43CF-B8BB-F369AED353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76689" y="1590676"/>
            <a:ext cx="320675" cy="398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69" name="Text Box 131">
            <a:extLst>
              <a:ext uri="{FF2B5EF4-FFF2-40B4-BE49-F238E27FC236}">
                <a16:creationId xmlns:a16="http://schemas.microsoft.com/office/drawing/2014/main" id="{E395791A-939D-4F4E-9A62-38D3030D2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425" y="1454151"/>
            <a:ext cx="4318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PWM</a:t>
            </a:r>
          </a:p>
        </p:txBody>
      </p:sp>
      <p:sp>
        <p:nvSpPr>
          <p:cNvPr id="29770" name="Text Box 16">
            <a:extLst>
              <a:ext uri="{FF2B5EF4-FFF2-40B4-BE49-F238E27FC236}">
                <a16:creationId xmlns:a16="http://schemas.microsoft.com/office/drawing/2014/main" id="{9739F4B1-62EF-4A0F-9218-B3BDAA3AD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0514" y="1720850"/>
            <a:ext cx="12144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Rear R+L brushed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motors (NPC-T64)</a:t>
            </a:r>
          </a:p>
        </p:txBody>
      </p:sp>
      <p:sp>
        <p:nvSpPr>
          <p:cNvPr id="29771" name="Rectangle 51">
            <a:extLst>
              <a:ext uri="{FF2B5EF4-FFF2-40B4-BE49-F238E27FC236}">
                <a16:creationId xmlns:a16="http://schemas.microsoft.com/office/drawing/2014/main" id="{FBCB3230-8210-462F-96E0-80581B31D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389" y="1704976"/>
            <a:ext cx="1176337" cy="15462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pic>
        <p:nvPicPr>
          <p:cNvPr id="29772" name="Picture 182">
            <a:extLst>
              <a:ext uri="{FF2B5EF4-FFF2-40B4-BE49-F238E27FC236}">
                <a16:creationId xmlns:a16="http://schemas.microsoft.com/office/drawing/2014/main" id="{6DA689F6-7638-4EDF-BBC5-A413650B4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6" y="2660650"/>
            <a:ext cx="684213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73" name="Text Box 17">
            <a:extLst>
              <a:ext uri="{FF2B5EF4-FFF2-40B4-BE49-F238E27FC236}">
                <a16:creationId xmlns:a16="http://schemas.microsoft.com/office/drawing/2014/main" id="{A75AB164-D878-4A09-98C7-EDD9A6FF5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4476" y="2349501"/>
            <a:ext cx="12557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Rear R+L ESC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(Roboteq FDC3260)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+shared e-stop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900" b="1">
              <a:solidFill>
                <a:srgbClr val="000000"/>
              </a:solidFill>
            </a:endParaRPr>
          </a:p>
        </p:txBody>
      </p:sp>
      <p:sp>
        <p:nvSpPr>
          <p:cNvPr id="29774" name="Text Box 36">
            <a:extLst>
              <a:ext uri="{FF2B5EF4-FFF2-40B4-BE49-F238E27FC236}">
                <a16:creationId xmlns:a16="http://schemas.microsoft.com/office/drawing/2014/main" id="{2C4D0CB7-E4ED-4E2B-87E5-67A697C55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076" y="3019425"/>
            <a:ext cx="1006475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8-60 VDC input</a:t>
            </a:r>
          </a:p>
        </p:txBody>
      </p:sp>
      <p:sp>
        <p:nvSpPr>
          <p:cNvPr id="29775" name="Rectangle 52">
            <a:extLst>
              <a:ext uri="{FF2B5EF4-FFF2-40B4-BE49-F238E27FC236}">
                <a16:creationId xmlns:a16="http://schemas.microsoft.com/office/drawing/2014/main" id="{19642139-B278-4AEF-A991-456B57EF4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188" y="2352676"/>
            <a:ext cx="1058862" cy="887413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76" name="Line 82">
            <a:extLst>
              <a:ext uri="{FF2B5EF4-FFF2-40B4-BE49-F238E27FC236}">
                <a16:creationId xmlns:a16="http://schemas.microsoft.com/office/drawing/2014/main" id="{60D27C83-4223-40DE-B2B8-4E3F3CC23AD5}"/>
              </a:ext>
            </a:extLst>
          </p:cNvPr>
          <p:cNvSpPr>
            <a:spLocks noChangeShapeType="1"/>
          </p:cNvSpPr>
          <p:nvPr/>
        </p:nvSpPr>
        <p:spPr bwMode="auto">
          <a:xfrm>
            <a:off x="2719388" y="1168401"/>
            <a:ext cx="177800" cy="619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77" name="Line 83">
            <a:extLst>
              <a:ext uri="{FF2B5EF4-FFF2-40B4-BE49-F238E27FC236}">
                <a16:creationId xmlns:a16="http://schemas.microsoft.com/office/drawing/2014/main" id="{55E0D68F-76A2-4B7E-B7DB-DBDA4A6459C5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2726" y="1103314"/>
            <a:ext cx="269875" cy="1031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78" name="Text Box 84">
            <a:extLst>
              <a:ext uri="{FF2B5EF4-FFF2-40B4-BE49-F238E27FC236}">
                <a16:creationId xmlns:a16="http://schemas.microsoft.com/office/drawing/2014/main" id="{37868F01-F5C6-4B89-B5FD-C2541D3D1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700" y="1000126"/>
            <a:ext cx="49053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Power</a:t>
            </a:r>
          </a:p>
        </p:txBody>
      </p:sp>
      <p:sp>
        <p:nvSpPr>
          <p:cNvPr id="29779" name="Line 83">
            <a:extLst>
              <a:ext uri="{FF2B5EF4-FFF2-40B4-BE49-F238E27FC236}">
                <a16:creationId xmlns:a16="http://schemas.microsoft.com/office/drawing/2014/main" id="{06CAA5CE-2CCD-4AC2-BF67-BC100E91BA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5663" y="1044576"/>
            <a:ext cx="16510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80" name="Line 82">
            <a:extLst>
              <a:ext uri="{FF2B5EF4-FFF2-40B4-BE49-F238E27FC236}">
                <a16:creationId xmlns:a16="http://schemas.microsoft.com/office/drawing/2014/main" id="{59731540-66F7-49B7-AB91-ACE7A12B0A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68688" y="1047750"/>
            <a:ext cx="177800" cy="209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81" name="Text Box 84">
            <a:extLst>
              <a:ext uri="{FF2B5EF4-FFF2-40B4-BE49-F238E27FC236}">
                <a16:creationId xmlns:a16="http://schemas.microsoft.com/office/drawing/2014/main" id="{07E69BA1-64BA-436D-8D2B-91F022B64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639" y="1035051"/>
            <a:ext cx="4905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Power</a:t>
            </a:r>
          </a:p>
        </p:txBody>
      </p:sp>
      <p:sp>
        <p:nvSpPr>
          <p:cNvPr id="29782" name="Line 83">
            <a:extLst>
              <a:ext uri="{FF2B5EF4-FFF2-40B4-BE49-F238E27FC236}">
                <a16:creationId xmlns:a16="http://schemas.microsoft.com/office/drawing/2014/main" id="{A19B3902-CCAD-4C73-AF15-CD05AE4E3A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92413" y="3257551"/>
            <a:ext cx="165100" cy="1825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83" name="Line 82">
            <a:extLst>
              <a:ext uri="{FF2B5EF4-FFF2-40B4-BE49-F238E27FC236}">
                <a16:creationId xmlns:a16="http://schemas.microsoft.com/office/drawing/2014/main" id="{12A404D0-C9F8-4C06-9316-963B563F3F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01938" y="3260726"/>
            <a:ext cx="241300" cy="263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84" name="Text Box 84">
            <a:extLst>
              <a:ext uri="{FF2B5EF4-FFF2-40B4-BE49-F238E27FC236}">
                <a16:creationId xmlns:a16="http://schemas.microsoft.com/office/drawing/2014/main" id="{C3F2ACAE-898C-4AE5-8C92-CDB7FED31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1639" y="3249613"/>
            <a:ext cx="4905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Power</a:t>
            </a:r>
          </a:p>
        </p:txBody>
      </p:sp>
      <p:pic>
        <p:nvPicPr>
          <p:cNvPr id="29785" name="Picture 20">
            <a:extLst>
              <a:ext uri="{FF2B5EF4-FFF2-40B4-BE49-F238E27FC236}">
                <a16:creationId xmlns:a16="http://schemas.microsoft.com/office/drawing/2014/main" id="{9B91B78D-C3E3-474C-946B-8D67225AF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3" y="3390900"/>
            <a:ext cx="60960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86" name="Picture 22">
            <a:extLst>
              <a:ext uri="{FF2B5EF4-FFF2-40B4-BE49-F238E27FC236}">
                <a16:creationId xmlns:a16="http://schemas.microsoft.com/office/drawing/2014/main" id="{2DD905D7-BB4F-40FA-8828-1D97AB299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763" y="3968751"/>
            <a:ext cx="290512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87" name="Picture 26">
            <a:extLst>
              <a:ext uri="{FF2B5EF4-FFF2-40B4-BE49-F238E27FC236}">
                <a16:creationId xmlns:a16="http://schemas.microsoft.com/office/drawing/2014/main" id="{46E27A3F-569F-4C1A-8F15-00547B569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26" y="1411289"/>
            <a:ext cx="62547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88" name="Picture 209">
            <a:extLst>
              <a:ext uri="{FF2B5EF4-FFF2-40B4-BE49-F238E27FC236}">
                <a16:creationId xmlns:a16="http://schemas.microsoft.com/office/drawing/2014/main" id="{CBB167C2-7678-4E7A-86DF-16B4425F4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4" y="641351"/>
            <a:ext cx="3333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89" name="Picture 32">
            <a:extLst>
              <a:ext uri="{FF2B5EF4-FFF2-40B4-BE49-F238E27FC236}">
                <a16:creationId xmlns:a16="http://schemas.microsoft.com/office/drawing/2014/main" id="{3D56C4D1-ED2E-4C86-9AFF-4A49194AE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1487489"/>
            <a:ext cx="255588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90" name="Picture 32">
            <a:extLst>
              <a:ext uri="{FF2B5EF4-FFF2-40B4-BE49-F238E27FC236}">
                <a16:creationId xmlns:a16="http://schemas.microsoft.com/office/drawing/2014/main" id="{52B1CDAC-9C9F-4DD5-84D6-FC1A43E90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9" y="1379539"/>
            <a:ext cx="25558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1" name="Text Box 48">
            <a:extLst>
              <a:ext uri="{FF2B5EF4-FFF2-40B4-BE49-F238E27FC236}">
                <a16:creationId xmlns:a16="http://schemas.microsoft.com/office/drawing/2014/main" id="{5C993223-2EDB-471F-8D00-8E09128CF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1513" y="1736725"/>
            <a:ext cx="83820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5 VDC input</a:t>
            </a:r>
          </a:p>
        </p:txBody>
      </p:sp>
      <p:pic>
        <p:nvPicPr>
          <p:cNvPr id="29792" name="Picture 214">
            <a:extLst>
              <a:ext uri="{FF2B5EF4-FFF2-40B4-BE49-F238E27FC236}">
                <a16:creationId xmlns:a16="http://schemas.microsoft.com/office/drawing/2014/main" id="{96B6651F-EE16-4736-995F-302D27C79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1" y="1695450"/>
            <a:ext cx="39846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3" name="Line 99">
            <a:extLst>
              <a:ext uri="{FF2B5EF4-FFF2-40B4-BE49-F238E27FC236}">
                <a16:creationId xmlns:a16="http://schemas.microsoft.com/office/drawing/2014/main" id="{646EE889-4545-4DBA-B92C-4EC64A5319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1925" y="2125663"/>
            <a:ext cx="350838" cy="525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9794" name="Picture 14">
            <a:extLst>
              <a:ext uri="{FF2B5EF4-FFF2-40B4-BE49-F238E27FC236}">
                <a16:creationId xmlns:a16="http://schemas.microsoft.com/office/drawing/2014/main" id="{0D1FF358-87E1-4014-9A49-3BFA64A66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8" y="3427414"/>
            <a:ext cx="5842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5" name="Line 127">
            <a:extLst>
              <a:ext uri="{FF2B5EF4-FFF2-40B4-BE49-F238E27FC236}">
                <a16:creationId xmlns:a16="http://schemas.microsoft.com/office/drawing/2014/main" id="{EF8AB51F-0371-4D1A-8ED1-DC0A178EF4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0514" y="339725"/>
            <a:ext cx="1804987" cy="40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96" name="Text Box 128">
            <a:extLst>
              <a:ext uri="{FF2B5EF4-FFF2-40B4-BE49-F238E27FC236}">
                <a16:creationId xmlns:a16="http://schemas.microsoft.com/office/drawing/2014/main" id="{F702530C-EB9A-4123-A375-488211FE1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6638" y="304801"/>
            <a:ext cx="4318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PWM</a:t>
            </a:r>
          </a:p>
        </p:txBody>
      </p:sp>
      <p:sp>
        <p:nvSpPr>
          <p:cNvPr id="29797" name="Text Box 102">
            <a:extLst>
              <a:ext uri="{FF2B5EF4-FFF2-40B4-BE49-F238E27FC236}">
                <a16:creationId xmlns:a16="http://schemas.microsoft.com/office/drawing/2014/main" id="{09545503-0700-4E89-A224-54C559005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9132" y="2210377"/>
            <a:ext cx="89800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 dirty="0">
                <a:solidFill>
                  <a:srgbClr val="333399"/>
                </a:solidFill>
              </a:rPr>
              <a:t>USB (via FTDI)</a:t>
            </a:r>
          </a:p>
        </p:txBody>
      </p:sp>
      <p:sp>
        <p:nvSpPr>
          <p:cNvPr id="29798" name="Rectangle 55">
            <a:extLst>
              <a:ext uri="{FF2B5EF4-FFF2-40B4-BE49-F238E27FC236}">
                <a16:creationId xmlns:a16="http://schemas.microsoft.com/office/drawing/2014/main" id="{8225AC80-B139-46AD-8181-EDEAF7C59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0" y="3825875"/>
            <a:ext cx="850900" cy="508000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799" name="Text Box 18">
            <a:extLst>
              <a:ext uri="{FF2B5EF4-FFF2-40B4-BE49-F238E27FC236}">
                <a16:creationId xmlns:a16="http://schemas.microsoft.com/office/drawing/2014/main" id="{4E0D7669-084A-4A18-BC34-0745B228D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3889" y="3789364"/>
            <a:ext cx="55562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Switch</a:t>
            </a:r>
          </a:p>
        </p:txBody>
      </p:sp>
      <p:sp>
        <p:nvSpPr>
          <p:cNvPr id="29800" name="Text Box 48">
            <a:extLst>
              <a:ext uri="{FF2B5EF4-FFF2-40B4-BE49-F238E27FC236}">
                <a16:creationId xmlns:a16="http://schemas.microsoft.com/office/drawing/2014/main" id="{9BA55BF2-664E-4946-8F61-64F6FA452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4113213"/>
            <a:ext cx="9271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USB powered</a:t>
            </a:r>
          </a:p>
        </p:txBody>
      </p:sp>
      <p:sp>
        <p:nvSpPr>
          <p:cNvPr id="29801" name="Text Box 124">
            <a:extLst>
              <a:ext uri="{FF2B5EF4-FFF2-40B4-BE49-F238E27FC236}">
                <a16:creationId xmlns:a16="http://schemas.microsoft.com/office/drawing/2014/main" id="{355F2999-EC04-4C9A-87ED-09F8DF2B1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9438" y="5783263"/>
            <a:ext cx="5969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Ethernet</a:t>
            </a:r>
          </a:p>
        </p:txBody>
      </p:sp>
      <p:sp>
        <p:nvSpPr>
          <p:cNvPr id="29802" name="Line 123">
            <a:extLst>
              <a:ext uri="{FF2B5EF4-FFF2-40B4-BE49-F238E27FC236}">
                <a16:creationId xmlns:a16="http://schemas.microsoft.com/office/drawing/2014/main" id="{06BB55E8-3FA3-4070-A4D4-6B8CCD6FE9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27850" y="4341814"/>
            <a:ext cx="12700" cy="16779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9803" name="Picture 4">
            <a:extLst>
              <a:ext uri="{FF2B5EF4-FFF2-40B4-BE49-F238E27FC236}">
                <a16:creationId xmlns:a16="http://schemas.microsoft.com/office/drawing/2014/main" id="{2ADAAF97-A0BA-4828-9E27-C151D6B1C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0" y="3465513"/>
            <a:ext cx="97313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804" name="Text Box 36">
            <a:extLst>
              <a:ext uri="{FF2B5EF4-FFF2-40B4-BE49-F238E27FC236}">
                <a16:creationId xmlns:a16="http://schemas.microsoft.com/office/drawing/2014/main" id="{BEBDA365-3C61-4B6D-94F1-7446E19CB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1788" y="4178300"/>
            <a:ext cx="139700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5/12/24/48 VDC output</a:t>
            </a:r>
          </a:p>
        </p:txBody>
      </p:sp>
      <p:pic>
        <p:nvPicPr>
          <p:cNvPr id="29805" name="Picture 20">
            <a:extLst>
              <a:ext uri="{FF2B5EF4-FFF2-40B4-BE49-F238E27FC236}">
                <a16:creationId xmlns:a16="http://schemas.microsoft.com/office/drawing/2014/main" id="{0AFEFF68-2C06-4C4C-9A95-B37B0E765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201" y="3619500"/>
            <a:ext cx="2651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06" name="Picture 2">
            <a:extLst>
              <a:ext uri="{FF2B5EF4-FFF2-40B4-BE49-F238E27FC236}">
                <a16:creationId xmlns:a16="http://schemas.microsoft.com/office/drawing/2014/main" id="{A2427F30-2C28-44F5-BBF7-71CC54A8E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3" y="3913188"/>
            <a:ext cx="3873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07" name="Picture 4">
            <a:extLst>
              <a:ext uri="{FF2B5EF4-FFF2-40B4-BE49-F238E27FC236}">
                <a16:creationId xmlns:a16="http://schemas.microsoft.com/office/drawing/2014/main" id="{D830D6E0-FD9F-49C8-9DCC-7756FC6DE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950" y="3924301"/>
            <a:ext cx="3873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08" name="Picture 6">
            <a:extLst>
              <a:ext uri="{FF2B5EF4-FFF2-40B4-BE49-F238E27FC236}">
                <a16:creationId xmlns:a16="http://schemas.microsoft.com/office/drawing/2014/main" id="{5E7F6CB0-6E00-4969-B2AB-81BE096AC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9" y="2887664"/>
            <a:ext cx="955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809" name="Rectangle 55">
            <a:extLst>
              <a:ext uri="{FF2B5EF4-FFF2-40B4-BE49-F238E27FC236}">
                <a16:creationId xmlns:a16="http://schemas.microsoft.com/office/drawing/2014/main" id="{8EA57C92-A8B6-4F50-A622-6E38953F0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1763" y="2859088"/>
            <a:ext cx="1035050" cy="1003300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10" name="Text Box 18">
            <a:extLst>
              <a:ext uri="{FF2B5EF4-FFF2-40B4-BE49-F238E27FC236}">
                <a16:creationId xmlns:a16="http://schemas.microsoft.com/office/drawing/2014/main" id="{843963CD-602E-4EE5-953A-CFA4FD418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0326" y="2852738"/>
            <a:ext cx="119062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3D lidar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(Velodyne VLP-16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Puck LITE)</a:t>
            </a:r>
          </a:p>
        </p:txBody>
      </p:sp>
      <p:sp>
        <p:nvSpPr>
          <p:cNvPr id="29811" name="Text Box 48">
            <a:extLst>
              <a:ext uri="{FF2B5EF4-FFF2-40B4-BE49-F238E27FC236}">
                <a16:creationId xmlns:a16="http://schemas.microsoft.com/office/drawing/2014/main" id="{F99F7106-1696-4E6A-B43E-40C3A66CC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3636964"/>
            <a:ext cx="1004888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9-18 VDC input</a:t>
            </a:r>
          </a:p>
        </p:txBody>
      </p:sp>
      <p:sp>
        <p:nvSpPr>
          <p:cNvPr id="29812" name="Text Box 124">
            <a:extLst>
              <a:ext uri="{FF2B5EF4-FFF2-40B4-BE49-F238E27FC236}">
                <a16:creationId xmlns:a16="http://schemas.microsoft.com/office/drawing/2014/main" id="{CC06AA69-2A47-428C-A94E-789806C2E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4963" y="3938588"/>
            <a:ext cx="5969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Ethernet</a:t>
            </a:r>
          </a:p>
        </p:txBody>
      </p:sp>
      <p:sp>
        <p:nvSpPr>
          <p:cNvPr id="29813" name="Line 123">
            <a:extLst>
              <a:ext uri="{FF2B5EF4-FFF2-40B4-BE49-F238E27FC236}">
                <a16:creationId xmlns:a16="http://schemas.microsoft.com/office/drawing/2014/main" id="{B5F6FEAB-A997-4912-9FC9-0B2032DC88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04138" y="3867151"/>
            <a:ext cx="334962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9814" name="Picture 8">
            <a:extLst>
              <a:ext uri="{FF2B5EF4-FFF2-40B4-BE49-F238E27FC236}">
                <a16:creationId xmlns:a16="http://schemas.microsoft.com/office/drawing/2014/main" id="{CAB922EF-2603-47E8-BB0F-9014843AB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3321051"/>
            <a:ext cx="342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5" name="Picture 182">
            <a:extLst>
              <a:ext uri="{FF2B5EF4-FFF2-40B4-BE49-F238E27FC236}">
                <a16:creationId xmlns:a16="http://schemas.microsoft.com/office/drawing/2014/main" id="{39945BA9-04FA-4CC9-B95C-A563693A5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9" y="2098675"/>
            <a:ext cx="6826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6" name="Picture 182">
            <a:extLst>
              <a:ext uri="{FF2B5EF4-FFF2-40B4-BE49-F238E27FC236}">
                <a16:creationId xmlns:a16="http://schemas.microsoft.com/office/drawing/2014/main" id="{2DB9E70A-797E-4872-8282-0FEF3C7E0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8" y="1001714"/>
            <a:ext cx="684212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7" name="Picture 182">
            <a:extLst>
              <a:ext uri="{FF2B5EF4-FFF2-40B4-BE49-F238E27FC236}">
                <a16:creationId xmlns:a16="http://schemas.microsoft.com/office/drawing/2014/main" id="{373F088F-3E0E-43F0-9D27-2AF92772F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1" y="438150"/>
            <a:ext cx="6826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8" name="Picture 4">
            <a:extLst>
              <a:ext uri="{FF2B5EF4-FFF2-40B4-BE49-F238E27FC236}">
                <a16:creationId xmlns:a16="http://schemas.microsoft.com/office/drawing/2014/main" id="{29BD22BC-1627-46D7-85F0-4CADB2774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1" y="3654426"/>
            <a:ext cx="9255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939" name="Picture 28">
            <a:extLst>
              <a:ext uri="{FF2B5EF4-FFF2-40B4-BE49-F238E27FC236}">
                <a16:creationId xmlns:a16="http://schemas.microsoft.com/office/drawing/2014/main" id="{E4087A65-8CFD-4660-AF98-605797659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alphaModFix amt="25000"/>
          </a:blip>
          <a:srcRect/>
          <a:stretch>
            <a:fillRect/>
          </a:stretch>
        </p:blipFill>
        <p:spPr bwMode="auto">
          <a:xfrm>
            <a:off x="2351584" y="3933057"/>
            <a:ext cx="334962" cy="33496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</p:pic>
      <p:sp>
        <p:nvSpPr>
          <p:cNvPr id="29820" name="Line 99">
            <a:extLst>
              <a:ext uri="{FF2B5EF4-FFF2-40B4-BE49-F238E27FC236}">
                <a16:creationId xmlns:a16="http://schemas.microsoft.com/office/drawing/2014/main" id="{F2E47661-700F-4D3D-B08E-DE7033E279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9525" y="2152651"/>
            <a:ext cx="0" cy="188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821" name="Text Box 128">
            <a:extLst>
              <a:ext uri="{FF2B5EF4-FFF2-40B4-BE49-F238E27FC236}">
                <a16:creationId xmlns:a16="http://schemas.microsoft.com/office/drawing/2014/main" id="{5E4255A3-88ED-4C16-8CA5-8D33E6237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5976" y="2127250"/>
            <a:ext cx="4984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Digital</a:t>
            </a:r>
          </a:p>
        </p:txBody>
      </p:sp>
      <p:sp>
        <p:nvSpPr>
          <p:cNvPr id="29822" name="Rectangle 52">
            <a:extLst>
              <a:ext uri="{FF2B5EF4-FFF2-40B4-BE49-F238E27FC236}">
                <a16:creationId xmlns:a16="http://schemas.microsoft.com/office/drawing/2014/main" id="{373939A7-04C5-448F-BCC9-2114742FD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088" y="4581526"/>
            <a:ext cx="1035050" cy="9556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pic>
        <p:nvPicPr>
          <p:cNvPr id="29823" name="Image 3">
            <a:extLst>
              <a:ext uri="{FF2B5EF4-FFF2-40B4-BE49-F238E27FC236}">
                <a16:creationId xmlns:a16="http://schemas.microsoft.com/office/drawing/2014/main" id="{776AFCEE-7ACA-4017-ADA9-4D75DD063E2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4724400"/>
            <a:ext cx="7889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824" name="Text Box 17">
            <a:extLst>
              <a:ext uri="{FF2B5EF4-FFF2-40B4-BE49-F238E27FC236}">
                <a16:creationId xmlns:a16="http://schemas.microsoft.com/office/drawing/2014/main" id="{3390E054-D0CB-4816-8E72-9F70DFDBA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763" y="4572000"/>
            <a:ext cx="11604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Voltage converter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(CC-BEC)</a:t>
            </a:r>
          </a:p>
        </p:txBody>
      </p:sp>
      <p:sp>
        <p:nvSpPr>
          <p:cNvPr id="29825" name="Text Box 36">
            <a:extLst>
              <a:ext uri="{FF2B5EF4-FFF2-40B4-BE49-F238E27FC236}">
                <a16:creationId xmlns:a16="http://schemas.microsoft.com/office/drawing/2014/main" id="{9FCB0AED-9F9E-4584-B7FF-5514753B6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9" y="5167314"/>
            <a:ext cx="10699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14-25 VDC input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5 VDC output</a:t>
            </a:r>
          </a:p>
        </p:txBody>
      </p:sp>
      <p:sp>
        <p:nvSpPr>
          <p:cNvPr id="29826" name="Line 83">
            <a:extLst>
              <a:ext uri="{FF2B5EF4-FFF2-40B4-BE49-F238E27FC236}">
                <a16:creationId xmlns:a16="http://schemas.microsoft.com/office/drawing/2014/main" id="{D5D18E05-CA8B-486C-8FC4-887EE8DE5B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27238" y="4332288"/>
            <a:ext cx="0" cy="222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827" name="Line 82">
            <a:extLst>
              <a:ext uri="{FF2B5EF4-FFF2-40B4-BE49-F238E27FC236}">
                <a16:creationId xmlns:a16="http://schemas.microsoft.com/office/drawing/2014/main" id="{1142B11F-E1F9-4FB4-912B-223A0D5150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00263" y="4330700"/>
            <a:ext cx="0" cy="247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828" name="Text Box 84">
            <a:extLst>
              <a:ext uri="{FF2B5EF4-FFF2-40B4-BE49-F238E27FC236}">
                <a16:creationId xmlns:a16="http://schemas.microsoft.com/office/drawing/2014/main" id="{BBB0766E-09B5-462C-B5A2-17549287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330701"/>
            <a:ext cx="49053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Power</a:t>
            </a:r>
          </a:p>
        </p:txBody>
      </p:sp>
      <p:sp>
        <p:nvSpPr>
          <p:cNvPr id="29829" name="Rectangle 55">
            <a:extLst>
              <a:ext uri="{FF2B5EF4-FFF2-40B4-BE49-F238E27FC236}">
                <a16:creationId xmlns:a16="http://schemas.microsoft.com/office/drawing/2014/main" id="{A0FE1A71-23C7-49FA-AE38-5ACEB6533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088" y="5942014"/>
            <a:ext cx="622300" cy="130175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30" name="Rectangle 52">
            <a:extLst>
              <a:ext uri="{FF2B5EF4-FFF2-40B4-BE49-F238E27FC236}">
                <a16:creationId xmlns:a16="http://schemas.microsoft.com/office/drawing/2014/main" id="{D2683CA4-E696-44EB-B79B-8D4785465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3850" y="5707064"/>
            <a:ext cx="617538" cy="13017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31" name="Rectangle 55">
            <a:extLst>
              <a:ext uri="{FF2B5EF4-FFF2-40B4-BE49-F238E27FC236}">
                <a16:creationId xmlns:a16="http://schemas.microsoft.com/office/drawing/2014/main" id="{28D5F5E8-2F26-4601-A460-C8C97AD5B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5439" y="6180139"/>
            <a:ext cx="617537" cy="130175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32" name="Text Box 18">
            <a:extLst>
              <a:ext uri="{FF2B5EF4-FFF2-40B4-BE49-F238E27FC236}">
                <a16:creationId xmlns:a16="http://schemas.microsoft.com/office/drawing/2014/main" id="{7CAB7091-6A1A-44E8-80A1-7CB114155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5661026"/>
            <a:ext cx="8001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Carrier box</a:t>
            </a:r>
          </a:p>
        </p:txBody>
      </p:sp>
      <p:sp>
        <p:nvSpPr>
          <p:cNvPr id="29833" name="Text Box 18">
            <a:extLst>
              <a:ext uri="{FF2B5EF4-FFF2-40B4-BE49-F238E27FC236}">
                <a16:creationId xmlns:a16="http://schemas.microsoft.com/office/drawing/2014/main" id="{A51126CF-3E4A-4892-8E32-8E4D80E89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5905501"/>
            <a:ext cx="8636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Payload box</a:t>
            </a:r>
          </a:p>
        </p:txBody>
      </p:sp>
      <p:sp>
        <p:nvSpPr>
          <p:cNvPr id="29834" name="Text Box 18">
            <a:extLst>
              <a:ext uri="{FF2B5EF4-FFF2-40B4-BE49-F238E27FC236}">
                <a16:creationId xmlns:a16="http://schemas.microsoft.com/office/drawing/2014/main" id="{446CB584-1738-410D-9DE0-E76C00A63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6129339"/>
            <a:ext cx="1093787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External devices</a:t>
            </a:r>
          </a:p>
        </p:txBody>
      </p:sp>
      <p:sp>
        <p:nvSpPr>
          <p:cNvPr id="29835" name="Rectangle 52">
            <a:extLst>
              <a:ext uri="{FF2B5EF4-FFF2-40B4-BE49-F238E27FC236}">
                <a16:creationId xmlns:a16="http://schemas.microsoft.com/office/drawing/2014/main" id="{404FDFCB-3F7F-43B8-89EA-0CEF536E1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096964"/>
            <a:ext cx="1239838" cy="8858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36" name="Text Box 17">
            <a:extLst>
              <a:ext uri="{FF2B5EF4-FFF2-40B4-BE49-F238E27FC236}">
                <a16:creationId xmlns:a16="http://schemas.microsoft.com/office/drawing/2014/main" id="{1A86A47D-7C89-4D54-91F5-DE0D11489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9263" y="1079500"/>
            <a:ext cx="14351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RC receiver/telemetry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(TBS Crossfire)</a:t>
            </a:r>
          </a:p>
        </p:txBody>
      </p:sp>
      <p:sp>
        <p:nvSpPr>
          <p:cNvPr id="29837" name="Line 127">
            <a:extLst>
              <a:ext uri="{FF2B5EF4-FFF2-40B4-BE49-F238E27FC236}">
                <a16:creationId xmlns:a16="http://schemas.microsoft.com/office/drawing/2014/main" id="{777C94F7-A814-4BC6-B6CA-9A2CF3E1AEC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6225" y="492125"/>
            <a:ext cx="1804988" cy="40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838" name="Text Box 128">
            <a:extLst>
              <a:ext uri="{FF2B5EF4-FFF2-40B4-BE49-F238E27FC236}">
                <a16:creationId xmlns:a16="http://schemas.microsoft.com/office/drawing/2014/main" id="{DA2F4115-BB2D-4998-8F0B-76A855F6A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8825" y="696913"/>
            <a:ext cx="4318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PWM</a:t>
            </a:r>
          </a:p>
        </p:txBody>
      </p:sp>
      <p:pic>
        <p:nvPicPr>
          <p:cNvPr id="29839" name="Picture 2" descr="A jar of peanut butter&#10;&#10;Description automatically generated with low confidence">
            <a:extLst>
              <a:ext uri="{FF2B5EF4-FFF2-40B4-BE49-F238E27FC236}">
                <a16:creationId xmlns:a16="http://schemas.microsoft.com/office/drawing/2014/main" id="{90748284-5EB3-4CE5-B068-485FF1909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888" y="468313"/>
            <a:ext cx="47466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840" name="Rectangle 120">
            <a:extLst>
              <a:ext uri="{FF2B5EF4-FFF2-40B4-BE49-F238E27FC236}">
                <a16:creationId xmlns:a16="http://schemas.microsoft.com/office/drawing/2014/main" id="{C6D20F3B-D05F-4867-B86D-F5E19E08C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7664" y="152401"/>
            <a:ext cx="985837" cy="1069975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41" name="Text Box 128">
            <a:extLst>
              <a:ext uri="{FF2B5EF4-FFF2-40B4-BE49-F238E27FC236}">
                <a16:creationId xmlns:a16="http://schemas.microsoft.com/office/drawing/2014/main" id="{36B39DAB-C808-47F2-928B-96D5606E2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1714" y="636588"/>
            <a:ext cx="4984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Digital</a:t>
            </a:r>
          </a:p>
        </p:txBody>
      </p:sp>
      <p:sp>
        <p:nvSpPr>
          <p:cNvPr id="29842" name="Rectangle 55">
            <a:extLst>
              <a:ext uri="{FF2B5EF4-FFF2-40B4-BE49-F238E27FC236}">
                <a16:creationId xmlns:a16="http://schemas.microsoft.com/office/drawing/2014/main" id="{70C4A825-EA74-4D12-AD35-773A1A3EA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4164" y="4508500"/>
            <a:ext cx="1216025" cy="935038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800">
              <a:solidFill>
                <a:srgbClr val="000000"/>
              </a:solidFill>
            </a:endParaRPr>
          </a:p>
        </p:txBody>
      </p:sp>
      <p:sp>
        <p:nvSpPr>
          <p:cNvPr id="29843" name="Text Box 18">
            <a:extLst>
              <a:ext uri="{FF2B5EF4-FFF2-40B4-BE49-F238E27FC236}">
                <a16:creationId xmlns:a16="http://schemas.microsoft.com/office/drawing/2014/main" id="{4F9D5CFD-322B-4225-A965-5CD5404F9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26" y="4492625"/>
            <a:ext cx="13239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Camera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000000"/>
                </a:solidFill>
              </a:rPr>
              <a:t>(AXIS M3066-V)+PoE</a:t>
            </a:r>
          </a:p>
        </p:txBody>
      </p:sp>
      <p:sp>
        <p:nvSpPr>
          <p:cNvPr id="29844" name="Text Box 48">
            <a:extLst>
              <a:ext uri="{FF2B5EF4-FFF2-40B4-BE49-F238E27FC236}">
                <a16:creationId xmlns:a16="http://schemas.microsoft.com/office/drawing/2014/main" id="{BC661394-2141-4EA7-A988-73FD94974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1325" y="5237164"/>
            <a:ext cx="901700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900" b="1">
                <a:solidFill>
                  <a:srgbClr val="808080"/>
                </a:solidFill>
              </a:rPr>
              <a:t>48 VDC input</a:t>
            </a:r>
          </a:p>
        </p:txBody>
      </p:sp>
      <p:sp>
        <p:nvSpPr>
          <p:cNvPr id="29845" name="Text Box 124">
            <a:extLst>
              <a:ext uri="{FF2B5EF4-FFF2-40B4-BE49-F238E27FC236}">
                <a16:creationId xmlns:a16="http://schemas.microsoft.com/office/drawing/2014/main" id="{2F953AD7-ACE4-40B7-91B2-CE3C2763F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900" y="4440238"/>
            <a:ext cx="5969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800" b="1" i="1">
                <a:solidFill>
                  <a:srgbClr val="333399"/>
                </a:solidFill>
              </a:rPr>
              <a:t>Ethernet</a:t>
            </a:r>
          </a:p>
        </p:txBody>
      </p:sp>
      <p:sp>
        <p:nvSpPr>
          <p:cNvPr id="29846" name="Line 123">
            <a:extLst>
              <a:ext uri="{FF2B5EF4-FFF2-40B4-BE49-F238E27FC236}">
                <a16:creationId xmlns:a16="http://schemas.microsoft.com/office/drawing/2014/main" id="{380C47B3-AE48-478B-A8A9-533A4FE00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7681914" y="4359275"/>
            <a:ext cx="198437" cy="2619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9847" name="Picture 4" descr="A close up of a camera lens&#10;&#10;Description automatically generated with low confidence">
            <a:extLst>
              <a:ext uri="{FF2B5EF4-FFF2-40B4-BE49-F238E27FC236}">
                <a16:creationId xmlns:a16="http://schemas.microsoft.com/office/drawing/2014/main" id="{5068A1E9-8C3E-4FD1-A14D-A58B14E87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289" y="4838701"/>
            <a:ext cx="515937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oard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09AA345D-D781-4053-A894-B3A35CB39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7" name="Picture 6" descr="Circle&#10;&#10;Description automatically generated">
            <a:extLst>
              <a:ext uri="{FF2B5EF4-FFF2-40B4-BE49-F238E27FC236}">
                <a16:creationId xmlns:a16="http://schemas.microsoft.com/office/drawing/2014/main" id="{E406EF74-39E1-4B4F-9E85-5145ADC4E7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61" y="5094233"/>
            <a:ext cx="7693461" cy="156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C4CCBA9-037D-505B-C871-AD0DC59AFF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630926"/>
              </p:ext>
            </p:extLst>
          </p:nvPr>
        </p:nvGraphicFramePr>
        <p:xfrm>
          <a:off x="1042988" y="1162050"/>
          <a:ext cx="10106025" cy="453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105920" imgH="4533840" progId="Excel.OpenDocumentSpreadsheet.12">
                  <p:embed/>
                </p:oleObj>
              </mc:Choice>
              <mc:Fallback>
                <p:oleObj name="Worksheet" r:id="rId2" imgW="10105920" imgH="4533840" progId="Excel.OpenDocumentSpread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42988" y="1162050"/>
                        <a:ext cx="10106025" cy="453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4044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223</Words>
  <Application>Microsoft Office PowerPoint</Application>
  <PresentationFormat>Widescreen</PresentationFormat>
  <Paragraphs>83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1_Modèle par défaut</vt:lpstr>
      <vt:lpstr>OpenDocument Spreadsheet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1 1</dc:creator>
  <cp:lastModifiedBy>1 1</cp:lastModifiedBy>
  <cp:revision>5</cp:revision>
  <dcterms:created xsi:type="dcterms:W3CDTF">2021-10-28T17:09:18Z</dcterms:created>
  <dcterms:modified xsi:type="dcterms:W3CDTF">2022-10-25T15:44:25Z</dcterms:modified>
</cp:coreProperties>
</file>