
<file path=[Content_Types].xml><?xml version="1.0" encoding="utf-8"?>
<Types xmlns="http://schemas.openxmlformats.org/package/2006/content-types">
  <Default ContentType="application/vnd.openxmlformats-officedocument.vmlDrawing" Extension="vml"/>
  <Default ContentType="image/gif" Extension="gif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vkWi0nFRkOMX/8UIhOKteXMKR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439948" y="223522"/>
            <a:ext cx="1099187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Modèle 3D simplifié du collecteur principal de la fontaine de Nîmes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25" y="2906672"/>
            <a:ext cx="64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5909" y="1967616"/>
            <a:ext cx="64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 b="26202" l="9706" r="11553" t="22656"/>
          <a:stretch/>
        </p:blipFill>
        <p:spPr>
          <a:xfrm>
            <a:off x="802948" y="2605178"/>
            <a:ext cx="10782327" cy="374386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672860" y="984685"/>
            <a:ext cx="821234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Pression amont (attendu 3cm, calculé 4cm)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 flux Frank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 traçages Vincent</a:t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6395049" y="1754126"/>
            <a:ext cx="478478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Effet de parois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Condition amont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X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Conditions débit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 b="26392" l="4186" r="11142" t="22305"/>
          <a:stretch/>
        </p:blipFill>
        <p:spPr>
          <a:xfrm>
            <a:off x="81535" y="2587789"/>
            <a:ext cx="11557908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 bas débit nov/déc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293297" y="1005546"/>
            <a:ext cx="467783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de 100 L/s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100mL à 100g/L en 20s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10g</a:t>
            </a:r>
            <a:endParaRPr/>
          </a:p>
        </p:txBody>
      </p:sp>
      <p:pic>
        <p:nvPicPr>
          <p:cNvPr id="170" name="Google Shape;17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5082" y="918712"/>
            <a:ext cx="4774306" cy="26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7047779" y="992963"/>
            <a:ext cx="434771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Sortie: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5ug/L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3h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 5h+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 de terrain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 b="26339" l="9997" r="11698" t="23066"/>
          <a:stretch/>
        </p:blipFill>
        <p:spPr>
          <a:xfrm>
            <a:off x="872596" y="2648309"/>
            <a:ext cx="10692000" cy="369341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 txBox="1"/>
          <p:nvPr/>
        </p:nvSpPr>
        <p:spPr>
          <a:xfrm>
            <a:off x="293296" y="1005546"/>
            <a:ext cx="710124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10g Uranine – 50 à 100mL de solution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fluo. de forage, 40m câble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fluo. de surface, 10m câble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fluo. SNO Karst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2"/>
          <p:cNvSpPr/>
          <p:nvPr/>
        </p:nvSpPr>
        <p:spPr>
          <a:xfrm>
            <a:off x="10127413" y="3131388"/>
            <a:ext cx="1552754" cy="1147313"/>
          </a:xfrm>
          <a:custGeom>
            <a:rect b="b" l="l" r="r" t="t"/>
            <a:pathLst>
              <a:path extrusionOk="0" h="1147313" w="1552754">
                <a:moveTo>
                  <a:pt x="0" y="25879"/>
                </a:moveTo>
                <a:lnTo>
                  <a:pt x="94890" y="845388"/>
                </a:lnTo>
                <a:lnTo>
                  <a:pt x="319177" y="1147313"/>
                </a:lnTo>
                <a:lnTo>
                  <a:pt x="767752" y="707366"/>
                </a:lnTo>
                <a:lnTo>
                  <a:pt x="1552754" y="276046"/>
                </a:lnTo>
                <a:lnTo>
                  <a:pt x="1483743" y="94890"/>
                </a:lnTo>
                <a:lnTo>
                  <a:pt x="8626" y="0"/>
                </a:lnTo>
                <a:lnTo>
                  <a:pt x="733245" y="672860"/>
                </a:lnTo>
                <a:lnTo>
                  <a:pt x="0" y="25879"/>
                </a:lnTo>
                <a:close/>
              </a:path>
            </a:pathLst>
          </a:custGeom>
          <a:gradFill>
            <a:gsLst>
              <a:gs pos="0">
                <a:srgbClr val="2E75B5"/>
              </a:gs>
              <a:gs pos="27000">
                <a:srgbClr val="2E75B5"/>
              </a:gs>
              <a:gs pos="83000">
                <a:srgbClr val="CCE0F2"/>
              </a:gs>
              <a:gs pos="100000">
                <a:srgbClr val="CCE0F2"/>
              </a:gs>
            </a:gsLst>
            <a:lin ang="18900000" scaled="0"/>
          </a:gradFill>
          <a:ln cap="flat" cmpd="sng" w="1905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12"/>
          <p:cNvCxnSpPr/>
          <p:nvPr/>
        </p:nvCxnSpPr>
        <p:spPr>
          <a:xfrm rot="10800000">
            <a:off x="8943437" y="3579962"/>
            <a:ext cx="731086" cy="284672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stealth"/>
            <a:tailEnd len="sm" w="sm" type="none"/>
          </a:ln>
        </p:spPr>
      </p:cxnSp>
      <p:sp>
        <p:nvSpPr>
          <p:cNvPr id="181" name="Google Shape;181;p12"/>
          <p:cNvSpPr txBox="1"/>
          <p:nvPr/>
        </p:nvSpPr>
        <p:spPr>
          <a:xfrm>
            <a:off x="6293634" y="3214471"/>
            <a:ext cx="27641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Fluo. SNO Karst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9674523" y="3214471"/>
            <a:ext cx="90579" cy="555272"/>
          </a:xfrm>
          <a:prstGeom prst="rect">
            <a:avLst/>
          </a:prstGeom>
          <a:solidFill>
            <a:srgbClr val="C55A11"/>
          </a:solidFill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/>
          <p:nvPr/>
        </p:nvSpPr>
        <p:spPr>
          <a:xfrm flipH="1" rot="10800000">
            <a:off x="9604313" y="3131388"/>
            <a:ext cx="219975" cy="207034"/>
          </a:xfrm>
          <a:prstGeom prst="trapezoid">
            <a:avLst>
              <a:gd fmla="val 25000" name="adj"/>
            </a:avLst>
          </a:prstGeom>
          <a:solidFill>
            <a:srgbClr val="C55A11"/>
          </a:solidFill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/>
          <p:nvPr/>
        </p:nvSpPr>
        <p:spPr>
          <a:xfrm flipH="1" rot="-1005556">
            <a:off x="9544532" y="2766818"/>
            <a:ext cx="1003546" cy="1011246"/>
          </a:xfrm>
          <a:prstGeom prst="parallelogram">
            <a:avLst>
              <a:gd fmla="val 55769" name="adj"/>
            </a:avLst>
          </a:prstGeom>
          <a:solidFill>
            <a:schemeClr val="accent6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2"/>
          <p:cNvSpPr/>
          <p:nvPr/>
        </p:nvSpPr>
        <p:spPr>
          <a:xfrm>
            <a:off x="9629236" y="3075537"/>
            <a:ext cx="181155" cy="215660"/>
          </a:xfrm>
          <a:prstGeom prst="ellipse">
            <a:avLst/>
          </a:prstGeom>
          <a:solidFill>
            <a:srgbClr val="C55A11"/>
          </a:solidFill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5224" y="2282498"/>
            <a:ext cx="839755" cy="74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618320">
            <a:off x="9361542" y="4003970"/>
            <a:ext cx="454425" cy="4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6">
            <a:alphaModFix/>
          </a:blip>
          <a:srcRect b="23288" l="1654" r="50659" t="32071"/>
          <a:stretch/>
        </p:blipFill>
        <p:spPr>
          <a:xfrm>
            <a:off x="10008554" y="3098747"/>
            <a:ext cx="387857" cy="302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>
            <a:off x="9747851" y="3829990"/>
            <a:ext cx="36000" cy="108000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9616629" y="3937737"/>
            <a:ext cx="36000" cy="108000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9705053" y="4053189"/>
            <a:ext cx="36000" cy="108000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10396411" y="3775990"/>
            <a:ext cx="36000" cy="108000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10451293" y="3901275"/>
            <a:ext cx="36000" cy="108000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9644332" y="3085280"/>
            <a:ext cx="491706" cy="848365"/>
          </a:xfrm>
          <a:custGeom>
            <a:rect b="b" l="l" r="r" t="t"/>
            <a:pathLst>
              <a:path extrusionOk="0" h="848365" w="491706">
                <a:moveTo>
                  <a:pt x="0" y="848365"/>
                </a:moveTo>
                <a:cubicBezTo>
                  <a:pt x="32349" y="798763"/>
                  <a:pt x="64698" y="749161"/>
                  <a:pt x="77638" y="684463"/>
                </a:cubicBezTo>
                <a:cubicBezTo>
                  <a:pt x="90578" y="619765"/>
                  <a:pt x="77638" y="460177"/>
                  <a:pt x="77638" y="460177"/>
                </a:cubicBezTo>
                <a:cubicBezTo>
                  <a:pt x="77638" y="376788"/>
                  <a:pt x="74763" y="256018"/>
                  <a:pt x="77638" y="184131"/>
                </a:cubicBezTo>
                <a:cubicBezTo>
                  <a:pt x="80513" y="112244"/>
                  <a:pt x="63261" y="57611"/>
                  <a:pt x="94891" y="28856"/>
                </a:cubicBezTo>
                <a:cubicBezTo>
                  <a:pt x="126521" y="101"/>
                  <a:pt x="201283" y="-9963"/>
                  <a:pt x="267419" y="11603"/>
                </a:cubicBezTo>
                <a:cubicBezTo>
                  <a:pt x="333555" y="33169"/>
                  <a:pt x="412630" y="95710"/>
                  <a:pt x="491706" y="158252"/>
                </a:cubicBez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9704556" y="3142167"/>
            <a:ext cx="396976" cy="920875"/>
          </a:xfrm>
          <a:custGeom>
            <a:rect b="b" l="l" r="r" t="t"/>
            <a:pathLst>
              <a:path extrusionOk="0" h="920875" w="396976">
                <a:moveTo>
                  <a:pt x="17414" y="920875"/>
                </a:moveTo>
                <a:cubicBezTo>
                  <a:pt x="9506" y="838205"/>
                  <a:pt x="1599" y="755535"/>
                  <a:pt x="161" y="679335"/>
                </a:cubicBezTo>
                <a:cubicBezTo>
                  <a:pt x="-1277" y="603135"/>
                  <a:pt x="7349" y="542750"/>
                  <a:pt x="8787" y="463675"/>
                </a:cubicBezTo>
                <a:cubicBezTo>
                  <a:pt x="10225" y="384600"/>
                  <a:pt x="1598" y="279644"/>
                  <a:pt x="8787" y="204882"/>
                </a:cubicBezTo>
                <a:cubicBezTo>
                  <a:pt x="15976" y="130120"/>
                  <a:pt x="15976" y="45293"/>
                  <a:pt x="51919" y="15101"/>
                </a:cubicBezTo>
                <a:cubicBezTo>
                  <a:pt x="87862" y="-15091"/>
                  <a:pt x="166939" y="6474"/>
                  <a:pt x="224448" y="23727"/>
                </a:cubicBezTo>
                <a:cubicBezTo>
                  <a:pt x="281958" y="40980"/>
                  <a:pt x="339467" y="79799"/>
                  <a:pt x="396976" y="118618"/>
                </a:cubicBez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9718036" y="3174497"/>
            <a:ext cx="383496" cy="647005"/>
          </a:xfrm>
          <a:custGeom>
            <a:rect b="b" l="l" r="r" t="t"/>
            <a:pathLst>
              <a:path extrusionOk="0" h="647005" w="383496">
                <a:moveTo>
                  <a:pt x="47066" y="647005"/>
                </a:moveTo>
                <a:cubicBezTo>
                  <a:pt x="29094" y="622563"/>
                  <a:pt x="11123" y="598122"/>
                  <a:pt x="3934" y="543488"/>
                </a:cubicBezTo>
                <a:cubicBezTo>
                  <a:pt x="-3255" y="488854"/>
                  <a:pt x="1059" y="395401"/>
                  <a:pt x="3934" y="319201"/>
                </a:cubicBezTo>
                <a:cubicBezTo>
                  <a:pt x="6809" y="243001"/>
                  <a:pt x="-6130" y="139484"/>
                  <a:pt x="21187" y="86288"/>
                </a:cubicBezTo>
                <a:cubicBezTo>
                  <a:pt x="48504" y="33092"/>
                  <a:pt x="117515" y="1462"/>
                  <a:pt x="167836" y="24"/>
                </a:cubicBezTo>
                <a:cubicBezTo>
                  <a:pt x="218157" y="-1414"/>
                  <a:pt x="287168" y="61846"/>
                  <a:pt x="323111" y="77661"/>
                </a:cubicBezTo>
                <a:cubicBezTo>
                  <a:pt x="359054" y="93476"/>
                  <a:pt x="371275" y="94195"/>
                  <a:pt x="383496" y="94914"/>
                </a:cubicBez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10299940" y="3277794"/>
            <a:ext cx="191410" cy="155519"/>
          </a:xfrm>
          <a:custGeom>
            <a:rect b="b" l="l" r="r" t="t"/>
            <a:pathLst>
              <a:path extrusionOk="0" h="155519" w="191410">
                <a:moveTo>
                  <a:pt x="0" y="43376"/>
                </a:moveTo>
                <a:cubicBezTo>
                  <a:pt x="40975" y="20372"/>
                  <a:pt x="81951" y="-2632"/>
                  <a:pt x="112143" y="244"/>
                </a:cubicBezTo>
                <a:cubicBezTo>
                  <a:pt x="142335" y="3119"/>
                  <a:pt x="168214" y="34750"/>
                  <a:pt x="181154" y="60629"/>
                </a:cubicBezTo>
                <a:cubicBezTo>
                  <a:pt x="194094" y="86508"/>
                  <a:pt x="191937" y="121013"/>
                  <a:pt x="189781" y="155519"/>
                </a:cubicBez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10274060" y="3321170"/>
            <a:ext cx="198408" cy="86264"/>
          </a:xfrm>
          <a:custGeom>
            <a:rect b="b" l="l" r="r" t="t"/>
            <a:pathLst>
              <a:path extrusionOk="0" h="86264" w="198408">
                <a:moveTo>
                  <a:pt x="0" y="0"/>
                </a:moveTo>
                <a:cubicBezTo>
                  <a:pt x="36662" y="8626"/>
                  <a:pt x="73325" y="17253"/>
                  <a:pt x="103517" y="25879"/>
                </a:cubicBezTo>
                <a:cubicBezTo>
                  <a:pt x="133710" y="34505"/>
                  <a:pt x="165340" y="41694"/>
                  <a:pt x="181155" y="51758"/>
                </a:cubicBezTo>
                <a:cubicBezTo>
                  <a:pt x="196970" y="61822"/>
                  <a:pt x="197689" y="74043"/>
                  <a:pt x="198408" y="86264"/>
                </a:cubicBez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12"/>
          <p:cNvCxnSpPr>
            <a:stCxn id="192" idx="0"/>
            <a:endCxn id="184" idx="3"/>
          </p:cNvCxnSpPr>
          <p:nvPr/>
        </p:nvCxnSpPr>
        <p:spPr>
          <a:xfrm flipH="1" rot="10800000">
            <a:off x="10414411" y="3675790"/>
            <a:ext cx="45600" cy="10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p12"/>
          <p:cNvCxnSpPr>
            <a:stCxn id="193" idx="0"/>
            <a:endCxn id="184" idx="3"/>
          </p:cNvCxnSpPr>
          <p:nvPr/>
        </p:nvCxnSpPr>
        <p:spPr>
          <a:xfrm rot="10800000">
            <a:off x="10459993" y="3675975"/>
            <a:ext cx="9300" cy="225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12"/>
          <p:cNvSpPr txBox="1"/>
          <p:nvPr/>
        </p:nvSpPr>
        <p:spPr>
          <a:xfrm>
            <a:off x="7723191" y="948662"/>
            <a:ext cx="276410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 Mazauric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x3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"/>
          <p:cNvSpPr txBox="1"/>
          <p:nvPr/>
        </p:nvSpPr>
        <p:spPr>
          <a:xfrm>
            <a:off x="10075515" y="1610452"/>
            <a:ext cx="185139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Vasque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x2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Google Shape;203;p12"/>
          <p:cNvCxnSpPr>
            <a:stCxn id="201" idx="2"/>
            <a:endCxn id="185" idx="2"/>
          </p:cNvCxnSpPr>
          <p:nvPr/>
        </p:nvCxnSpPr>
        <p:spPr>
          <a:xfrm>
            <a:off x="9105242" y="2025880"/>
            <a:ext cx="524100" cy="1157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12"/>
          <p:cNvCxnSpPr>
            <a:stCxn id="202" idx="2"/>
          </p:cNvCxnSpPr>
          <p:nvPr/>
        </p:nvCxnSpPr>
        <p:spPr>
          <a:xfrm flipH="1">
            <a:off x="10613011" y="2687670"/>
            <a:ext cx="388200" cy="1071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12"/>
          <p:cNvPicPr preferRelativeResize="0"/>
          <p:nvPr/>
        </p:nvPicPr>
        <p:blipFill rotWithShape="1">
          <a:blip r:embed="rId7">
            <a:alphaModFix/>
          </a:blip>
          <a:srcRect b="0" l="32986" r="0" t="0"/>
          <a:stretch/>
        </p:blipFill>
        <p:spPr>
          <a:xfrm>
            <a:off x="958861" y="5822595"/>
            <a:ext cx="188453" cy="191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12"/>
          <p:cNvCxnSpPr>
            <a:stCxn id="205" idx="0"/>
          </p:cNvCxnSpPr>
          <p:nvPr/>
        </p:nvCxnSpPr>
        <p:spPr>
          <a:xfrm rot="10800000">
            <a:off x="756988" y="4593195"/>
            <a:ext cx="296100" cy="1229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stealth"/>
            <a:tailEnd len="sm" w="sm" type="none"/>
          </a:ln>
        </p:spPr>
      </p:cxnSp>
      <p:sp>
        <p:nvSpPr>
          <p:cNvPr id="207" name="Google Shape;207;p12"/>
          <p:cNvSpPr txBox="1"/>
          <p:nvPr/>
        </p:nvSpPr>
        <p:spPr>
          <a:xfrm>
            <a:off x="163323" y="4004714"/>
            <a:ext cx="11874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2"/>
          <p:cNvSpPr txBox="1"/>
          <p:nvPr/>
        </p:nvSpPr>
        <p:spPr>
          <a:xfrm>
            <a:off x="6524058" y="6016339"/>
            <a:ext cx="50673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/!\   C ++, Q +, entre 2 et 5h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439948" y="223522"/>
            <a:ext cx="41584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3484" y="223522"/>
            <a:ext cx="6721682" cy="64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" name="Google Shape;93;p2"/>
          <p:cNvGraphicFramePr/>
          <p:nvPr/>
        </p:nvGraphicFramePr>
        <p:xfrm>
          <a:off x="665407" y="2475768"/>
          <a:ext cx="4136884" cy="3212856"/>
        </p:xfrm>
        <a:graphic>
          <a:graphicData uri="http://schemas.openxmlformats.org/presentationml/2006/ole">
            <mc:AlternateContent>
              <mc:Choice Requires="v">
                <p:oleObj r:id="rId5" imgH="3212856" imgW="4136884" progId="Canvas.Drawing.X" spid="_x0000_s1">
                  <p:embed/>
                </p:oleObj>
              </mc:Choice>
              <mc:Fallback>
                <p:oleObj r:id="rId6" imgH="3212856" imgW="4136884" progId="Canvas.Drawing.X">
                  <p:embed/>
                  <p:pic>
                    <p:nvPicPr>
                      <p:cNvPr id="93" name="Google Shape;93;p2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65407" y="2475768"/>
                        <a:ext cx="4136884" cy="3212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Cartographie du collecteur principal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367" y="992963"/>
            <a:ext cx="11366154" cy="360000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00" name="Google Shape;100;p3"/>
          <p:cNvSpPr txBox="1"/>
          <p:nvPr/>
        </p:nvSpPr>
        <p:spPr>
          <a:xfrm>
            <a:off x="9096033" y="4606906"/>
            <a:ext cx="20492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7232478" y="5762098"/>
            <a:ext cx="12731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 b="25893" l="20257" r="20707" t="18354"/>
          <a:stretch/>
        </p:blipFill>
        <p:spPr>
          <a:xfrm>
            <a:off x="1180087" y="3637505"/>
            <a:ext cx="5851541" cy="310835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du modèle 3D simplifié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34104" l="42460" r="15844" t="53220"/>
          <a:stretch/>
        </p:blipFill>
        <p:spPr>
          <a:xfrm>
            <a:off x="319180" y="932578"/>
            <a:ext cx="6107499" cy="262552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4">
            <a:alphaModFix/>
          </a:blip>
          <a:srcRect b="30276" l="4186" r="11142" t="6613"/>
          <a:stretch/>
        </p:blipFill>
        <p:spPr>
          <a:xfrm>
            <a:off x="3114134" y="2888152"/>
            <a:ext cx="8793259" cy="350402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10" name="Google Shape;110;p4"/>
          <p:cNvSpPr txBox="1"/>
          <p:nvPr/>
        </p:nvSpPr>
        <p:spPr>
          <a:xfrm>
            <a:off x="6686088" y="1320554"/>
            <a:ext cx="198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Coupe</a:t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8380017" y="1320554"/>
            <a:ext cx="35273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Frank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Contraintes num.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hydrodynamique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2157296" y="1166418"/>
            <a:ext cx="531318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Ecoulement stationnaire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temporel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 b="26202" l="9706" r="11553" t="22656"/>
          <a:stretch/>
        </p:blipFill>
        <p:spPr>
          <a:xfrm>
            <a:off x="802948" y="2605178"/>
            <a:ext cx="10782327" cy="374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5"/>
          <p:cNvCxnSpPr/>
          <p:nvPr/>
        </p:nvCxnSpPr>
        <p:spPr>
          <a:xfrm rot="10800000">
            <a:off x="591601" y="4001383"/>
            <a:ext cx="422694" cy="178566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stealth"/>
            <a:tailEnd len="sm" w="sm" type="none"/>
          </a:ln>
        </p:spPr>
      </p:cxnSp>
      <p:cxnSp>
        <p:nvCxnSpPr>
          <p:cNvPr id="120" name="Google Shape;120;p5"/>
          <p:cNvCxnSpPr/>
          <p:nvPr/>
        </p:nvCxnSpPr>
        <p:spPr>
          <a:xfrm flipH="1" rot="10800000">
            <a:off x="10391955" y="2216989"/>
            <a:ext cx="460075" cy="1897811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stealth"/>
            <a:tailEnd len="sm" w="sm" type="none"/>
          </a:ln>
        </p:spPr>
      </p:cxnSp>
      <p:sp>
        <p:nvSpPr>
          <p:cNvPr id="121" name="Google Shape;121;p5"/>
          <p:cNvSpPr txBox="1"/>
          <p:nvPr/>
        </p:nvSpPr>
        <p:spPr>
          <a:xfrm>
            <a:off x="172527" y="2431723"/>
            <a:ext cx="37697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moy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const.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Inj. C</a:t>
            </a:r>
            <a:r>
              <a:rPr baseline="-2500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10x10cm²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9372599" y="1053044"/>
            <a:ext cx="295886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const.</a:t>
            </a:r>
            <a:endParaRPr/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1663" y="2863969"/>
            <a:ext cx="1121645" cy="8832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/>
          <p:cNvPicPr preferRelativeResize="0"/>
          <p:nvPr/>
        </p:nvPicPr>
        <p:blipFill rotWithShape="1">
          <a:blip r:embed="rId3">
            <a:alphaModFix/>
          </a:blip>
          <a:srcRect b="26392" l="4186" r="11142" t="22305"/>
          <a:stretch/>
        </p:blipFill>
        <p:spPr>
          <a:xfrm>
            <a:off x="81535" y="2587789"/>
            <a:ext cx="11557908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 débit moyen interannuel nov/déc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293297" y="1005546"/>
            <a:ext cx="434771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de 462 L/s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50mL à 200g/L en 10s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8"/>
          <p:cNvPicPr preferRelativeResize="0"/>
          <p:nvPr/>
        </p:nvPicPr>
        <p:blipFill rotWithShape="1">
          <a:blip r:embed="rId3">
            <a:alphaModFix/>
          </a:blip>
          <a:srcRect b="26202" l="9706" r="11553" t="22656"/>
          <a:stretch/>
        </p:blipFill>
        <p:spPr>
          <a:xfrm>
            <a:off x="802948" y="2605178"/>
            <a:ext cx="10782327" cy="3743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672860" y="984685"/>
            <a:ext cx="821234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Pression amont (attendu 3cm, calculé 4cm)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 flux Frank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6395049" y="1754126"/>
            <a:ext cx="478478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Effet de parois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9182" y="793630"/>
            <a:ext cx="13599278" cy="764959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 débit moyen interannuel nov/déc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293297" y="1005546"/>
            <a:ext cx="434771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de 462 L/s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50mL à 200g/L en 10s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 b="26392" l="4186" r="11142" t="22305"/>
          <a:stretch/>
        </p:blipFill>
        <p:spPr>
          <a:xfrm>
            <a:off x="81535" y="2587789"/>
            <a:ext cx="11557908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 txBox="1"/>
          <p:nvPr/>
        </p:nvSpPr>
        <p:spPr>
          <a:xfrm>
            <a:off x="439948" y="223522"/>
            <a:ext cx="1132416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 débit moyen interannuel nov/déc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293297" y="1005546"/>
            <a:ext cx="434771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de 462 L/s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50mL à 200g/L en 10s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10g</a:t>
            </a:r>
            <a:endParaRPr/>
          </a:p>
        </p:txBody>
      </p:sp>
      <p:pic>
        <p:nvPicPr>
          <p:cNvPr id="153" name="Google Shape;1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5082" y="918712"/>
            <a:ext cx="4774306" cy="26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 txBox="1"/>
          <p:nvPr/>
        </p:nvSpPr>
        <p:spPr>
          <a:xfrm>
            <a:off x="7047779" y="992963"/>
            <a:ext cx="434771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Sortie: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20ug/L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40min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 1h30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2021-10-19T12:41:43Z</dcterms:created>
  <dc:creator>Pierre Fischer</dc:creator>
</cp:coreProperties>
</file>