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98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47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24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27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6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76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04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23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65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0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0372-1039-489C-A244-4059ADB2FFF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C1E6-BB1F-4633-B13E-68CA38DFA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69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153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Compte rendu de l’opération Fontaine de Nîmes</a:t>
            </a:r>
          </a:p>
          <a:p>
            <a:pPr algn="ctr"/>
            <a:r>
              <a:rPr lang="fr-FR" sz="4000" dirty="0" smtClean="0"/>
              <a:t>des 7-8 décembre 2021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1222076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i="1" dirty="0" smtClean="0"/>
              <a:t>Résultats du test TRACI</a:t>
            </a:r>
            <a:endParaRPr lang="fr-FR" sz="3000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27" y="1003402"/>
            <a:ext cx="2616679" cy="39250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6"/>
          <a:stretch/>
        </p:blipFill>
        <p:spPr>
          <a:xfrm>
            <a:off x="3534995" y="2851258"/>
            <a:ext cx="3209824" cy="39463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r="6825"/>
          <a:stretch/>
        </p:blipFill>
        <p:spPr>
          <a:xfrm>
            <a:off x="157754" y="1649026"/>
            <a:ext cx="4095069" cy="28453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3" y="2389516"/>
            <a:ext cx="2938732" cy="440809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33249" y="5083696"/>
            <a:ext cx="181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/>
              <a:t>Crédits photos :</a:t>
            </a:r>
          </a:p>
          <a:p>
            <a:r>
              <a:rPr lang="fr-FR" i="1" dirty="0" smtClean="0"/>
              <a:t>R. Muller</a:t>
            </a:r>
          </a:p>
          <a:p>
            <a:r>
              <a:rPr lang="fr-FR" i="1" dirty="0" smtClean="0"/>
              <a:t>J. Triboulet</a:t>
            </a:r>
          </a:p>
          <a:p>
            <a:r>
              <a:rPr lang="fr-FR" i="1" dirty="0" smtClean="0"/>
              <a:t>F. Vasseur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2550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15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Compte rendu de l’opération Fontaine de Nîmes des 7-8 décembre 2021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48883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Résultats du test TRACI</a:t>
            </a:r>
            <a:endParaRPr lang="fr-FR" sz="20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7" r="23256" b="15947"/>
          <a:stretch/>
        </p:blipFill>
        <p:spPr>
          <a:xfrm>
            <a:off x="8721307" y="1159969"/>
            <a:ext cx="2727407" cy="25148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20754" r="15598" b="24528"/>
          <a:stretch/>
        </p:blipFill>
        <p:spPr>
          <a:xfrm>
            <a:off x="414067" y="3674853"/>
            <a:ext cx="2588400" cy="251891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45057" y="1226285"/>
            <a:ext cx="8376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u="sng" dirty="0" smtClean="0"/>
              <a:t>Matériel :</a:t>
            </a:r>
            <a:endParaRPr lang="fr-FR" sz="2200" i="1" dirty="0" smtClean="0"/>
          </a:p>
          <a:p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TRACI: - pompe péristaltique sur batterie avec déclencheur (30min)</a:t>
            </a:r>
          </a:p>
          <a:p>
            <a:pPr lvl="2"/>
            <a:r>
              <a:rPr lang="fr-FR" sz="2200" i="1" dirty="0"/>
              <a:t> </a:t>
            </a:r>
            <a:r>
              <a:rPr lang="fr-FR" sz="2200" i="1" dirty="0" smtClean="0"/>
              <a:t>  - poche </a:t>
            </a:r>
            <a:r>
              <a:rPr lang="fr-FR" sz="2200" i="1" dirty="0" smtClean="0"/>
              <a:t>de 250 </a:t>
            </a:r>
            <a:r>
              <a:rPr lang="fr-FR" sz="2200" i="1" dirty="0" err="1" smtClean="0"/>
              <a:t>mL</a:t>
            </a:r>
            <a:r>
              <a:rPr lang="fr-FR" sz="2200" i="1" dirty="0" smtClean="0"/>
              <a:t> </a:t>
            </a:r>
            <a:r>
              <a:rPr lang="fr-FR" sz="2200" i="1" dirty="0" smtClean="0"/>
              <a:t>de fluorescéine concentration 200 g/L</a:t>
            </a:r>
          </a:p>
          <a:p>
            <a:pPr lvl="2"/>
            <a:r>
              <a:rPr lang="fr-FR" sz="2200" i="1" dirty="0"/>
              <a:t> </a:t>
            </a:r>
            <a:r>
              <a:rPr lang="fr-FR" sz="2200" i="1" dirty="0" smtClean="0"/>
              <a:t>  - testé dans la vasque avec de l’eau -&gt; 100 </a:t>
            </a:r>
            <a:r>
              <a:rPr lang="fr-FR" sz="2200" i="1" dirty="0" err="1" smtClean="0"/>
              <a:t>mL</a:t>
            </a:r>
            <a:r>
              <a:rPr lang="fr-FR" sz="2200" i="1" dirty="0" smtClean="0"/>
              <a:t> en 30s (attendu)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2467" y="4133028"/>
            <a:ext cx="8979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err="1" smtClean="0"/>
              <a:t>Fluorimètres</a:t>
            </a:r>
            <a:r>
              <a:rPr lang="fr-FR" sz="2200" i="1" dirty="0" smtClean="0"/>
              <a:t>: - 2 en entrée dans la vasque (1 forage + 1 surface)</a:t>
            </a:r>
          </a:p>
          <a:p>
            <a:pPr lvl="4"/>
            <a:r>
              <a:rPr lang="fr-FR" sz="2200" i="1" dirty="0"/>
              <a:t> </a:t>
            </a:r>
            <a:r>
              <a:rPr lang="fr-FR" sz="2200" i="1" dirty="0" smtClean="0"/>
              <a:t>- 1 en aval de l’aven </a:t>
            </a:r>
            <a:r>
              <a:rPr lang="fr-FR" sz="2200" i="1" dirty="0" err="1" smtClean="0"/>
              <a:t>Mazauric</a:t>
            </a:r>
            <a:r>
              <a:rPr lang="fr-FR" sz="2200" i="1" dirty="0" smtClean="0"/>
              <a:t> (surface)</a:t>
            </a:r>
          </a:p>
          <a:p>
            <a:pPr lvl="2"/>
            <a:r>
              <a:rPr lang="fr-FR" sz="2200" i="1" dirty="0" smtClean="0"/>
              <a:t>	 - 2 en amont de l’aven </a:t>
            </a:r>
            <a:r>
              <a:rPr lang="fr-FR" sz="2200" i="1" dirty="0" err="1" smtClean="0"/>
              <a:t>Mazauric</a:t>
            </a:r>
            <a:r>
              <a:rPr lang="fr-FR" sz="2200" i="1" dirty="0" smtClean="0"/>
              <a:t> (1 forage + 1 surface)</a:t>
            </a:r>
          </a:p>
          <a:p>
            <a:pPr lvl="2"/>
            <a:r>
              <a:rPr lang="fr-FR" sz="2200" i="1" dirty="0"/>
              <a:t>	</a:t>
            </a:r>
            <a:r>
              <a:rPr lang="fr-FR" sz="2200" i="1" dirty="0" smtClean="0"/>
              <a:t> - 1 dans l’aven pour suivi continu SNO Karst</a:t>
            </a:r>
          </a:p>
          <a:p>
            <a:pPr lvl="2"/>
            <a:endParaRPr lang="fr-FR" sz="2200" i="1" dirty="0"/>
          </a:p>
          <a:p>
            <a:pPr lvl="2"/>
            <a:r>
              <a:rPr lang="fr-FR" sz="2200" i="1" dirty="0" smtClean="0"/>
              <a:t>Pas de mesures 30s (sauf SNO Karst -&gt; 15 min)</a:t>
            </a:r>
            <a:endParaRPr lang="fr-FR" sz="2200" i="1" dirty="0"/>
          </a:p>
        </p:txBody>
      </p:sp>
    </p:spTree>
    <p:extLst>
      <p:ext uri="{BB962C8B-B14F-4D97-AF65-F5344CB8AC3E}">
        <p14:creationId xmlns:p14="http://schemas.microsoft.com/office/powerpoint/2010/main" val="30293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15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Compte rendu de l’opération Fontaine de Nîmes des 7-8 décembre 2021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48883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Résultats du test TRACI</a:t>
            </a:r>
            <a:endParaRPr lang="fr-FR" sz="20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45057" y="1072063"/>
            <a:ext cx="73619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u="sng" dirty="0" smtClean="0"/>
              <a:t>Conditions et planning d’opération :</a:t>
            </a:r>
            <a:endParaRPr lang="fr-FR" sz="2200" i="1" dirty="0" smtClean="0"/>
          </a:p>
          <a:p>
            <a:endParaRPr lang="fr-FR" sz="2200" i="1" dirty="0" smtClean="0"/>
          </a:p>
          <a:p>
            <a:r>
              <a:rPr lang="fr-FR" sz="2200" i="1" dirty="0" smtClean="0"/>
              <a:t>Débit d’écoulement de 265 L/s</a:t>
            </a:r>
          </a:p>
          <a:p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7/12:</a:t>
            </a:r>
          </a:p>
          <a:p>
            <a:r>
              <a:rPr lang="fr-FR" sz="2200" i="1" dirty="0" smtClean="0"/>
              <a:t>9h: tests dans la vasque</a:t>
            </a:r>
          </a:p>
          <a:p>
            <a:r>
              <a:rPr lang="fr-FR" sz="2200" i="1" dirty="0" smtClean="0"/>
              <a:t>9h30-11h: installation des </a:t>
            </a:r>
            <a:r>
              <a:rPr lang="fr-FR" sz="2200" i="1" dirty="0" err="1" smtClean="0"/>
              <a:t>fluorimètres</a:t>
            </a:r>
            <a:r>
              <a:rPr lang="fr-FR" sz="2200" i="1" dirty="0" smtClean="0"/>
              <a:t> et préparation du TRACI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3977" y="3827437"/>
            <a:ext cx="75481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i="1" dirty="0" smtClean="0"/>
              <a:t>11h20: début plongée</a:t>
            </a:r>
          </a:p>
          <a:p>
            <a:r>
              <a:rPr lang="fr-FR" sz="2200" i="1" dirty="0" smtClean="0"/>
              <a:t>11h47: déclenchement du TRACI</a:t>
            </a:r>
          </a:p>
          <a:p>
            <a:r>
              <a:rPr lang="fr-FR" sz="2200" i="1" dirty="0" smtClean="0"/>
              <a:t>12h11: retour des plongeurs</a:t>
            </a:r>
            <a:endParaRPr lang="fr-FR" sz="2200" i="1" dirty="0" smtClean="0"/>
          </a:p>
          <a:p>
            <a:r>
              <a:rPr lang="fr-FR" sz="2200" i="1" dirty="0" smtClean="0"/>
              <a:t>12h17: injection du traceur</a:t>
            </a:r>
          </a:p>
          <a:p>
            <a:endParaRPr lang="fr-FR" sz="22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8/12</a:t>
            </a:r>
            <a:r>
              <a:rPr lang="fr-FR" sz="2200" i="1" dirty="0" smtClean="0"/>
              <a:t>:</a:t>
            </a:r>
          </a:p>
          <a:p>
            <a:r>
              <a:rPr lang="fr-FR" sz="2200" i="1" dirty="0" smtClean="0"/>
              <a:t>Récupération du matériel (TRACI + </a:t>
            </a:r>
            <a:r>
              <a:rPr lang="fr-FR" sz="2200" i="1" dirty="0" err="1" smtClean="0"/>
              <a:t>fluorimètres</a:t>
            </a:r>
            <a:r>
              <a:rPr lang="fr-FR" sz="2200" i="1" dirty="0" smtClean="0"/>
              <a:t>)</a:t>
            </a:r>
            <a:endParaRPr lang="fr-FR" sz="2200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752360"/>
            <a:ext cx="3918549" cy="26123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19004" t="14321" r="39047" b="14952"/>
          <a:stretch/>
        </p:blipFill>
        <p:spPr>
          <a:xfrm>
            <a:off x="8208034" y="688891"/>
            <a:ext cx="3738626" cy="35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9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15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Compte rendu de l’opération Fontaine de Nîmes des 7-8 décembre 2021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48883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Résultats du test TRACI</a:t>
            </a:r>
            <a:endParaRPr lang="fr-FR" sz="20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45057" y="1072063"/>
            <a:ext cx="102399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u="sng" dirty="0" smtClean="0"/>
              <a:t>Restitution du traçage :</a:t>
            </a:r>
            <a:endParaRPr lang="fr-FR" sz="2200" i="1" dirty="0" smtClean="0"/>
          </a:p>
          <a:p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Injection: 70-80 </a:t>
            </a:r>
            <a:r>
              <a:rPr lang="fr-FR" sz="2200" i="1" dirty="0" err="1" smtClean="0"/>
              <a:t>mL</a:t>
            </a:r>
            <a:r>
              <a:rPr lang="fr-FR" sz="2200" i="1" dirty="0" smtClean="0"/>
              <a:t> injectés à 12h17 (100 </a:t>
            </a:r>
            <a:r>
              <a:rPr lang="fr-FR" sz="2200" i="1" dirty="0" err="1" smtClean="0"/>
              <a:t>mL</a:t>
            </a:r>
            <a:r>
              <a:rPr lang="fr-FR" sz="2200" i="1" dirty="0" smtClean="0"/>
              <a:t> attendus), soit environ 15g de traceur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Début de restitution dans la vasque à 15h30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Pic dans la vasque à 17h30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Retour au bruit naturel vers 22h45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7g min. récupérés entre 15h et 23h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5037826" y="2883684"/>
            <a:ext cx="7154174" cy="3803105"/>
            <a:chOff x="5037826" y="2883684"/>
            <a:chExt cx="7154174" cy="380310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7826" y="3561581"/>
              <a:ext cx="7154174" cy="3125208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/>
          </p:nvCxnSpPr>
          <p:spPr>
            <a:xfrm flipV="1">
              <a:off x="7909986" y="4823909"/>
              <a:ext cx="93868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7975287" y="4521900"/>
              <a:ext cx="808084" cy="26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25 m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9531828" y="3192249"/>
              <a:ext cx="1363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6"/>
                  </a:solidFill>
                </a:rPr>
                <a:t>Aven amont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610848" y="2883684"/>
              <a:ext cx="1133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6"/>
                  </a:solidFill>
                </a:rPr>
                <a:t>Aven aval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1296289" y="3192249"/>
              <a:ext cx="895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6"/>
                  </a:solidFill>
                </a:rPr>
                <a:t>Vasque</a:t>
              </a:r>
            </a:p>
          </p:txBody>
        </p:sp>
        <p:cxnSp>
          <p:nvCxnSpPr>
            <p:cNvPr id="17" name="Connecteur droit 16"/>
            <p:cNvCxnSpPr/>
            <p:nvPr/>
          </p:nvCxnSpPr>
          <p:spPr>
            <a:xfrm flipH="1" flipV="1">
              <a:off x="10696755" y="3535703"/>
              <a:ext cx="319177" cy="64980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10990055" y="3240995"/>
              <a:ext cx="280356" cy="106183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1589589" y="3561581"/>
              <a:ext cx="47445" cy="66705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279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15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Compte rendu de l’opération Fontaine de Nîmes des 7-8 décembre 2021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48883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Résultats du test TRACI</a:t>
            </a:r>
            <a:endParaRPr lang="fr-FR" sz="20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45057" y="1072063"/>
            <a:ext cx="7361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u="sng" dirty="0" smtClean="0"/>
              <a:t>Restitution du traçage :</a:t>
            </a:r>
            <a:endParaRPr lang="fr-FR" sz="2200" i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96228"/>
            <a:ext cx="12191999" cy="5272057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4632384" y="888946"/>
            <a:ext cx="7154174" cy="2223153"/>
            <a:chOff x="5037826" y="2883684"/>
            <a:chExt cx="7154174" cy="2223153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/>
            <a:srcRect b="50555"/>
            <a:stretch/>
          </p:blipFill>
          <p:spPr>
            <a:xfrm>
              <a:off x="5037826" y="3561581"/>
              <a:ext cx="7154174" cy="1545256"/>
            </a:xfrm>
            <a:prstGeom prst="rect">
              <a:avLst/>
            </a:prstGeom>
          </p:spPr>
        </p:pic>
        <p:cxnSp>
          <p:nvCxnSpPr>
            <p:cNvPr id="15" name="Connecteur droit 14"/>
            <p:cNvCxnSpPr/>
            <p:nvPr/>
          </p:nvCxnSpPr>
          <p:spPr>
            <a:xfrm flipV="1">
              <a:off x="7909986" y="4823909"/>
              <a:ext cx="93868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7975287" y="4521900"/>
              <a:ext cx="808084" cy="26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25 m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9531828" y="3192249"/>
              <a:ext cx="1363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6"/>
                  </a:solidFill>
                </a:rPr>
                <a:t>Aven amont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0610848" y="2883684"/>
              <a:ext cx="1133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6"/>
                  </a:solidFill>
                </a:rPr>
                <a:t>Aven aval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1296289" y="3192249"/>
              <a:ext cx="895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6"/>
                  </a:solidFill>
                </a:rPr>
                <a:t>Vasque</a:t>
              </a:r>
            </a:p>
          </p:txBody>
        </p:sp>
        <p:cxnSp>
          <p:nvCxnSpPr>
            <p:cNvPr id="20" name="Connecteur droit 19"/>
            <p:cNvCxnSpPr/>
            <p:nvPr/>
          </p:nvCxnSpPr>
          <p:spPr>
            <a:xfrm flipH="1" flipV="1">
              <a:off x="10696755" y="3535703"/>
              <a:ext cx="319177" cy="64980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 flipV="1">
              <a:off x="10990055" y="3240995"/>
              <a:ext cx="280356" cy="106183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11589589" y="3561581"/>
              <a:ext cx="47445" cy="66705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901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15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Compte rendu de l’opération Fontaine de Nîmes des 7-8 décembre 2021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48883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Résultats du test TRACI</a:t>
            </a:r>
            <a:endParaRPr lang="fr-FR" sz="20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45057" y="1072063"/>
            <a:ext cx="11542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u="sng" dirty="0" smtClean="0"/>
              <a:t>Comparaison au modèle numérique :</a:t>
            </a:r>
            <a:endParaRPr lang="fr-FR" sz="2200" i="1" dirty="0" smtClean="0"/>
          </a:p>
          <a:p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Correction de la géométrie à partir des images vidéos complètes: Volumes sous-estimés en Ver1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10618" r="18151" b="24830"/>
          <a:stretch/>
        </p:blipFill>
        <p:spPr>
          <a:xfrm>
            <a:off x="5564179" y="3540169"/>
            <a:ext cx="6323021" cy="303704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0411" r="17928" b="27474"/>
          <a:stretch/>
        </p:blipFill>
        <p:spPr>
          <a:xfrm>
            <a:off x="345057" y="2180059"/>
            <a:ext cx="6719521" cy="3057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9878" y="3082485"/>
            <a:ext cx="704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i="1" dirty="0" smtClean="0"/>
              <a:t>Ver1</a:t>
            </a:r>
            <a:endParaRPr lang="fr-FR" sz="2200" i="1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7584726" y="4291387"/>
            <a:ext cx="704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i="1" dirty="0" smtClean="0"/>
              <a:t>Ver2</a:t>
            </a:r>
            <a:endParaRPr lang="fr-FR" sz="2200" i="1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2338361" y="5918973"/>
            <a:ext cx="113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Vasque</a:t>
            </a:r>
          </a:p>
        </p:txBody>
      </p:sp>
      <p:cxnSp>
        <p:nvCxnSpPr>
          <p:cNvPr id="26" name="Connecteur droit 25"/>
          <p:cNvCxnSpPr/>
          <p:nvPr/>
        </p:nvCxnSpPr>
        <p:spPr>
          <a:xfrm flipH="1" flipV="1">
            <a:off x="3238498" y="6167887"/>
            <a:ext cx="2541201" cy="24083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05057" y="5118500"/>
            <a:ext cx="1533304" cy="800473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695930" y="5532286"/>
            <a:ext cx="113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Aven</a:t>
            </a:r>
          </a:p>
        </p:txBody>
      </p:sp>
      <p:cxnSp>
        <p:nvCxnSpPr>
          <p:cNvPr id="30" name="Connecteur droit 29"/>
          <p:cNvCxnSpPr/>
          <p:nvPr/>
        </p:nvCxnSpPr>
        <p:spPr>
          <a:xfrm flipH="1" flipV="1">
            <a:off x="3364302" y="5763609"/>
            <a:ext cx="2731698" cy="38692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173192" y="4897709"/>
            <a:ext cx="1512539" cy="71617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 à angle droit 6"/>
          <p:cNvSpPr/>
          <p:nvPr/>
        </p:nvSpPr>
        <p:spPr>
          <a:xfrm rot="5400000">
            <a:off x="3765202" y="4998305"/>
            <a:ext cx="1350033" cy="14708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8809298" y="2713153"/>
            <a:ext cx="113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Injection</a:t>
            </a:r>
          </a:p>
        </p:txBody>
      </p:sp>
      <p:cxnSp>
        <p:nvCxnSpPr>
          <p:cNvPr id="37" name="Connecteur droit 36"/>
          <p:cNvCxnSpPr/>
          <p:nvPr/>
        </p:nvCxnSpPr>
        <p:spPr>
          <a:xfrm flipH="1" flipV="1">
            <a:off x="9747849" y="3047152"/>
            <a:ext cx="1708031" cy="10417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6538823" y="2744778"/>
            <a:ext cx="2270475" cy="1864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45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15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Compte rendu de l’opération Fontaine de Nîmes des 7-8 décembre 2021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48883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Résultats du test TRACI</a:t>
            </a:r>
            <a:endParaRPr lang="fr-FR" sz="20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45057" y="1072063"/>
            <a:ext cx="11542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u="sng" dirty="0" smtClean="0"/>
              <a:t>Comparaison au modèle numérique :</a:t>
            </a:r>
            <a:endParaRPr lang="fr-FR" sz="2200" i="1" dirty="0" smtClean="0"/>
          </a:p>
          <a:p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Comparaisons entre simulations et restitution réelle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7" y="2446986"/>
            <a:ext cx="8338949" cy="41694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29931" y="2304056"/>
            <a:ext cx="315726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Amélioration du modèle numérique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Reste incertitude importante sur le temps de transit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Besoin d’améliorer encore la géométrie, à priori volumes toujours sous-estimés</a:t>
            </a:r>
            <a:endParaRPr lang="fr-FR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387847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15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Compte rendu de l’opération Fontaine de Nîmes des 7-8 décembre 2021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48883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Résultats du test TRACI</a:t>
            </a:r>
            <a:endParaRPr lang="fr-FR" sz="20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45057" y="1072063"/>
            <a:ext cx="115421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u="sng" dirty="0" smtClean="0"/>
              <a:t>Prochaines étapes :</a:t>
            </a:r>
            <a:endParaRPr lang="fr-FR" sz="2200" i="1" dirty="0" smtClean="0"/>
          </a:p>
          <a:p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Améliorer le modèle par l’acquisition de la géométrie par imagerie acoustique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2 autres localisations d’injections possibles (siphon 67 et galerie </a:t>
            </a:r>
            <a:r>
              <a:rPr lang="fr-FR" sz="2200" i="1" dirty="0" err="1" smtClean="0"/>
              <a:t>Mazauric</a:t>
            </a:r>
            <a:r>
              <a:rPr lang="fr-FR" sz="2200" i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Amélioration du TRACI :</a:t>
            </a:r>
          </a:p>
          <a:p>
            <a:r>
              <a:rPr lang="fr-FR" sz="2200" i="1" dirty="0"/>
              <a:t>	</a:t>
            </a:r>
            <a:r>
              <a:rPr lang="fr-FR" sz="2200" i="1" dirty="0" smtClean="0"/>
              <a:t>- changer de « tête » d’injection</a:t>
            </a:r>
          </a:p>
          <a:p>
            <a:r>
              <a:rPr lang="fr-FR" sz="2200" i="1" dirty="0"/>
              <a:t>	</a:t>
            </a:r>
            <a:r>
              <a:rPr lang="fr-FR" sz="2200" i="1" dirty="0" smtClean="0"/>
              <a:t>- injections programmées</a:t>
            </a:r>
          </a:p>
          <a:p>
            <a:r>
              <a:rPr lang="fr-FR" sz="2200" i="1" dirty="0"/>
              <a:t>	</a:t>
            </a:r>
            <a:r>
              <a:rPr lang="fr-FR" sz="2200" i="1" dirty="0" smtClean="0"/>
              <a:t>- possibilité de recharger la batterie</a:t>
            </a:r>
          </a:p>
          <a:p>
            <a:r>
              <a:rPr lang="fr-FR" sz="2200" i="1" dirty="0"/>
              <a:t>	</a:t>
            </a:r>
            <a:r>
              <a:rPr lang="fr-FR" sz="2200" i="1" dirty="0" smtClean="0"/>
              <a:t>- bouton de purge</a:t>
            </a:r>
          </a:p>
          <a:p>
            <a:endParaRPr lang="fr-FR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i="1" dirty="0" smtClean="0"/>
              <a:t>Communications ? (reportage + rapport)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6671658" y="2857167"/>
            <a:ext cx="5362190" cy="3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014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413</Words>
  <Application>Microsoft Office PowerPoint</Application>
  <PresentationFormat>Grand écran</PresentationFormat>
  <Paragraphs>95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Fischer</dc:creator>
  <cp:lastModifiedBy>Pierre Fischer</cp:lastModifiedBy>
  <cp:revision>14</cp:revision>
  <dcterms:created xsi:type="dcterms:W3CDTF">2022-01-05T08:26:58Z</dcterms:created>
  <dcterms:modified xsi:type="dcterms:W3CDTF">2022-01-05T11:19:07Z</dcterms:modified>
</cp:coreProperties>
</file>