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Default Extension="vml" ContentType="application/vnd.openxmlformats-officedocument.vmlDrawing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xls" ContentType="application/vnd.ms-exce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1B2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7BCFB8-4857-4306-AABF-0E266805CEBC}" type="doc">
      <dgm:prSet loTypeId="urn:microsoft.com/office/officeart/2005/8/layout/process2" loCatId="process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8ACED482-949F-423B-9004-9E068FE2C5DD}">
      <dgm:prSet phldrT="[Texte]"/>
      <dgm:spPr/>
      <dgm:t>
        <a:bodyPr/>
        <a:lstStyle/>
        <a:p>
          <a:r>
            <a:rPr lang="fr-FR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I. Introduction</a:t>
          </a:r>
          <a:endParaRPr lang="fr-FR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34014FAB-BC5C-4584-B428-B1D6E450FAEF}" type="parTrans" cxnId="{67C89A45-EBE1-4A17-A8B7-BF6D90A7676D}">
      <dgm:prSet/>
      <dgm:spPr/>
      <dgm:t>
        <a:bodyPr/>
        <a:lstStyle/>
        <a:p>
          <a:endParaRPr lang="fr-FR"/>
        </a:p>
      </dgm:t>
    </dgm:pt>
    <dgm:pt modelId="{4192C91B-7003-4ACC-84E1-C23AAEF5D4C0}" type="sibTrans" cxnId="{67C89A45-EBE1-4A17-A8B7-BF6D90A7676D}">
      <dgm:prSet/>
      <dgm:spPr/>
      <dgm:t>
        <a:bodyPr/>
        <a:lstStyle/>
        <a:p>
          <a:endParaRPr lang="fr-FR"/>
        </a:p>
      </dgm:t>
    </dgm:pt>
    <dgm:pt modelId="{FE9DACE5-FA2D-4153-B973-DA60BD5FABCC}">
      <dgm:prSet phldrT="[Texte]"/>
      <dgm:spPr/>
      <dgm:t>
        <a:bodyPr/>
        <a:lstStyle/>
        <a:p>
          <a:r>
            <a:rPr lang="fr-FR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VI. Limites</a:t>
          </a:r>
          <a:endParaRPr lang="fr-FR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6ECD47B9-1C22-42D9-ABAE-709C60502C49}" type="parTrans" cxnId="{CEEB7FBF-EBD3-4D50-9564-AECE2FB26B9C}">
      <dgm:prSet/>
      <dgm:spPr/>
      <dgm:t>
        <a:bodyPr/>
        <a:lstStyle/>
        <a:p>
          <a:endParaRPr lang="fr-FR"/>
        </a:p>
      </dgm:t>
    </dgm:pt>
    <dgm:pt modelId="{0A937C63-6DC1-427E-B254-B4155FF66E5D}" type="sibTrans" cxnId="{CEEB7FBF-EBD3-4D50-9564-AECE2FB26B9C}">
      <dgm:prSet/>
      <dgm:spPr/>
      <dgm:t>
        <a:bodyPr/>
        <a:lstStyle/>
        <a:p>
          <a:endParaRPr lang="fr-FR"/>
        </a:p>
      </dgm:t>
    </dgm:pt>
    <dgm:pt modelId="{09A5D0B5-C3DC-4881-9C44-D34DF1B2BF0D}">
      <dgm:prSet phldrT="[Texte]"/>
      <dgm:spPr/>
      <dgm:t>
        <a:bodyPr/>
        <a:lstStyle/>
        <a:p>
          <a:r>
            <a:rPr lang="fr-FR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II. Problématique</a:t>
          </a:r>
          <a:endParaRPr lang="fr-FR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7F0C544-DF30-4B41-B2BE-143BB2BF4E1D}" type="parTrans" cxnId="{C82A630D-8DF5-425F-B438-C9E61076E735}">
      <dgm:prSet/>
      <dgm:spPr/>
      <dgm:t>
        <a:bodyPr/>
        <a:lstStyle/>
        <a:p>
          <a:endParaRPr lang="fr-FR"/>
        </a:p>
      </dgm:t>
    </dgm:pt>
    <dgm:pt modelId="{C7827192-203C-47B1-9B0B-52F6DDCEB271}" type="sibTrans" cxnId="{C82A630D-8DF5-425F-B438-C9E61076E735}">
      <dgm:prSet/>
      <dgm:spPr/>
      <dgm:t>
        <a:bodyPr/>
        <a:lstStyle/>
        <a:p>
          <a:endParaRPr lang="fr-FR"/>
        </a:p>
      </dgm:t>
    </dgm:pt>
    <dgm:pt modelId="{AEE1E378-3EA2-4831-8DC3-07397DDEC684}">
      <dgm:prSet phldrT="[Texte]"/>
      <dgm:spPr/>
      <dgm:t>
        <a:bodyPr/>
        <a:lstStyle/>
        <a:p>
          <a:r>
            <a:rPr lang="fr-FR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III. Méthodes</a:t>
          </a:r>
          <a:endParaRPr lang="fr-FR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D7FE6C77-6787-475A-8493-D5D3585C6689}" type="parTrans" cxnId="{8A5C424E-ED3E-4107-8E8B-54DD04F5E688}">
      <dgm:prSet/>
      <dgm:spPr/>
      <dgm:t>
        <a:bodyPr/>
        <a:lstStyle/>
        <a:p>
          <a:endParaRPr lang="fr-FR"/>
        </a:p>
      </dgm:t>
    </dgm:pt>
    <dgm:pt modelId="{462B1970-5118-4D0C-A446-6A9407ADCE9D}" type="sibTrans" cxnId="{8A5C424E-ED3E-4107-8E8B-54DD04F5E688}">
      <dgm:prSet/>
      <dgm:spPr/>
      <dgm:t>
        <a:bodyPr/>
        <a:lstStyle/>
        <a:p>
          <a:endParaRPr lang="fr-FR"/>
        </a:p>
      </dgm:t>
    </dgm:pt>
    <dgm:pt modelId="{2F720D32-58FA-4B34-A878-8CA0C1FA5DF9}">
      <dgm:prSet phldrT="[Texte]"/>
      <dgm:spPr/>
      <dgm:t>
        <a:bodyPr/>
        <a:lstStyle/>
        <a:p>
          <a:r>
            <a:rPr lang="fr-FR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IV. Résultats</a:t>
          </a:r>
          <a:endParaRPr lang="fr-FR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EB072ED-ABAB-45B3-8F81-10A2B4CA106E}" type="parTrans" cxnId="{9D610853-C2DE-4629-B599-CB87ADCE16F2}">
      <dgm:prSet/>
      <dgm:spPr/>
      <dgm:t>
        <a:bodyPr/>
        <a:lstStyle/>
        <a:p>
          <a:endParaRPr lang="fr-FR"/>
        </a:p>
      </dgm:t>
    </dgm:pt>
    <dgm:pt modelId="{5892527E-3581-4D74-9A65-5762535A9E9F}" type="sibTrans" cxnId="{9D610853-C2DE-4629-B599-CB87ADCE16F2}">
      <dgm:prSet/>
      <dgm:spPr/>
      <dgm:t>
        <a:bodyPr/>
        <a:lstStyle/>
        <a:p>
          <a:endParaRPr lang="fr-FR"/>
        </a:p>
      </dgm:t>
    </dgm:pt>
    <dgm:pt modelId="{A69047C4-A772-480E-9109-A585973D56A5}">
      <dgm:prSet phldrT="[Texte]"/>
      <dgm:spPr/>
      <dgm:t>
        <a:bodyPr/>
        <a:lstStyle/>
        <a:p>
          <a:r>
            <a:rPr lang="fr-FR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V. Recommandations</a:t>
          </a:r>
          <a:endParaRPr lang="fr-FR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A9376FD-DF97-46FD-806C-384C3503D8CF}" type="parTrans" cxnId="{E9B7D0F0-9617-4634-B3AB-C04E6B3C3E5A}">
      <dgm:prSet/>
      <dgm:spPr/>
      <dgm:t>
        <a:bodyPr/>
        <a:lstStyle/>
        <a:p>
          <a:endParaRPr lang="fr-FR"/>
        </a:p>
      </dgm:t>
    </dgm:pt>
    <dgm:pt modelId="{3F9BB0E3-BD04-465A-9AC5-0A79279D31C3}" type="sibTrans" cxnId="{E9B7D0F0-9617-4634-B3AB-C04E6B3C3E5A}">
      <dgm:prSet/>
      <dgm:spPr/>
      <dgm:t>
        <a:bodyPr/>
        <a:lstStyle/>
        <a:p>
          <a:endParaRPr lang="fr-FR"/>
        </a:p>
      </dgm:t>
    </dgm:pt>
    <dgm:pt modelId="{22BC0C1C-54E5-4444-A53C-6491F310470E}" type="pres">
      <dgm:prSet presAssocID="{437BCFB8-4857-4306-AABF-0E266805CEBC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1E9F69B-7342-4958-915C-9DB7BADE4B97}" type="pres">
      <dgm:prSet presAssocID="{8ACED482-949F-423B-9004-9E068FE2C5DD}" presName="node" presStyleLbl="node1" presStyleIdx="0" presStyleCnt="6" custScaleX="568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9937FC-2767-43BC-97F9-3718BB29B2E0}" type="pres">
      <dgm:prSet presAssocID="{4192C91B-7003-4ACC-84E1-C23AAEF5D4C0}" presName="sibTrans" presStyleLbl="sibTrans2D1" presStyleIdx="0" presStyleCnt="5"/>
      <dgm:spPr/>
      <dgm:t>
        <a:bodyPr/>
        <a:lstStyle/>
        <a:p>
          <a:endParaRPr lang="fr-FR"/>
        </a:p>
      </dgm:t>
    </dgm:pt>
    <dgm:pt modelId="{F2DF445D-063D-4979-81AE-98AAE0D5AA21}" type="pres">
      <dgm:prSet presAssocID="{4192C91B-7003-4ACC-84E1-C23AAEF5D4C0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BB5C058E-4AD3-4E8F-92BE-3D8057B21B06}" type="pres">
      <dgm:prSet presAssocID="{09A5D0B5-C3DC-4881-9C44-D34DF1B2BF0D}" presName="node" presStyleLbl="node1" presStyleIdx="1" presStyleCnt="6" custScaleX="568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F8BD74-62A1-49D8-984C-482E18BD427C}" type="pres">
      <dgm:prSet presAssocID="{C7827192-203C-47B1-9B0B-52F6DDCEB271}" presName="sibTrans" presStyleLbl="sibTrans2D1" presStyleIdx="1" presStyleCnt="5"/>
      <dgm:spPr/>
      <dgm:t>
        <a:bodyPr/>
        <a:lstStyle/>
        <a:p>
          <a:endParaRPr lang="fr-FR"/>
        </a:p>
      </dgm:t>
    </dgm:pt>
    <dgm:pt modelId="{B6F60D64-C4A4-40CC-B93B-3600DD3EFDF2}" type="pres">
      <dgm:prSet presAssocID="{C7827192-203C-47B1-9B0B-52F6DDCEB271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381970A3-BBB4-4A4C-818D-D81E03579822}" type="pres">
      <dgm:prSet presAssocID="{AEE1E378-3EA2-4831-8DC3-07397DDEC684}" presName="node" presStyleLbl="node1" presStyleIdx="2" presStyleCnt="6" custScaleX="568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DDADCC-9899-4BAA-9535-3B68C5A24B6F}" type="pres">
      <dgm:prSet presAssocID="{462B1970-5118-4D0C-A446-6A9407ADCE9D}" presName="sibTrans" presStyleLbl="sibTrans2D1" presStyleIdx="2" presStyleCnt="5"/>
      <dgm:spPr/>
      <dgm:t>
        <a:bodyPr/>
        <a:lstStyle/>
        <a:p>
          <a:endParaRPr lang="fr-FR"/>
        </a:p>
      </dgm:t>
    </dgm:pt>
    <dgm:pt modelId="{74161612-E397-4077-8AD9-C84E8B741547}" type="pres">
      <dgm:prSet presAssocID="{462B1970-5118-4D0C-A446-6A9407ADCE9D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91462A8C-5CF5-4F78-A2B8-AD81E72B59D9}" type="pres">
      <dgm:prSet presAssocID="{2F720D32-58FA-4B34-A878-8CA0C1FA5DF9}" presName="node" presStyleLbl="node1" presStyleIdx="3" presStyleCnt="6" custScaleX="568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BDACB-CBA5-4782-802F-6196B805F34D}" type="pres">
      <dgm:prSet presAssocID="{5892527E-3581-4D74-9A65-5762535A9E9F}" presName="sibTrans" presStyleLbl="sibTrans2D1" presStyleIdx="3" presStyleCnt="5"/>
      <dgm:spPr/>
      <dgm:t>
        <a:bodyPr/>
        <a:lstStyle/>
        <a:p>
          <a:endParaRPr lang="fr-FR"/>
        </a:p>
      </dgm:t>
    </dgm:pt>
    <dgm:pt modelId="{B1F4A026-121F-48BA-8541-977F26F79EC0}" type="pres">
      <dgm:prSet presAssocID="{5892527E-3581-4D74-9A65-5762535A9E9F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5624E91B-F39F-4654-AD2A-8AAB2805518B}" type="pres">
      <dgm:prSet presAssocID="{A69047C4-A772-480E-9109-A585973D56A5}" presName="node" presStyleLbl="node1" presStyleIdx="4" presStyleCnt="6" custScaleX="568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3DE51-64A1-490B-AD2C-30688633BB4D}" type="pres">
      <dgm:prSet presAssocID="{3F9BB0E3-BD04-465A-9AC5-0A79279D31C3}" presName="sibTrans" presStyleLbl="sibTrans2D1" presStyleIdx="4" presStyleCnt="5"/>
      <dgm:spPr/>
      <dgm:t>
        <a:bodyPr/>
        <a:lstStyle/>
        <a:p>
          <a:endParaRPr lang="fr-FR"/>
        </a:p>
      </dgm:t>
    </dgm:pt>
    <dgm:pt modelId="{8D11261B-6DA0-4C7E-BD5B-27AD78F94B41}" type="pres">
      <dgm:prSet presAssocID="{3F9BB0E3-BD04-465A-9AC5-0A79279D31C3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85ACC557-22AC-42FF-91FC-8C9AB9543307}" type="pres">
      <dgm:prSet presAssocID="{FE9DACE5-FA2D-4153-B973-DA60BD5FABCC}" presName="node" presStyleLbl="node1" presStyleIdx="5" presStyleCnt="6" custScaleX="568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9DFCB4-1022-4CBD-903F-C34AF193DD4F}" type="presOf" srcId="{3F9BB0E3-BD04-465A-9AC5-0A79279D31C3}" destId="{9963DE51-64A1-490B-AD2C-30688633BB4D}" srcOrd="0" destOrd="0" presId="urn:microsoft.com/office/officeart/2005/8/layout/process2"/>
    <dgm:cxn modelId="{4289A270-C8D1-4BCB-B013-87C2F7D2D96F}" type="presOf" srcId="{C7827192-203C-47B1-9B0B-52F6DDCEB271}" destId="{B6F60D64-C4A4-40CC-B93B-3600DD3EFDF2}" srcOrd="1" destOrd="0" presId="urn:microsoft.com/office/officeart/2005/8/layout/process2"/>
    <dgm:cxn modelId="{7199622A-2519-4C50-8E55-518C069AB2C3}" type="presOf" srcId="{C7827192-203C-47B1-9B0B-52F6DDCEB271}" destId="{44F8BD74-62A1-49D8-984C-482E18BD427C}" srcOrd="0" destOrd="0" presId="urn:microsoft.com/office/officeart/2005/8/layout/process2"/>
    <dgm:cxn modelId="{CEEB7FBF-EBD3-4D50-9564-AECE2FB26B9C}" srcId="{437BCFB8-4857-4306-AABF-0E266805CEBC}" destId="{FE9DACE5-FA2D-4153-B973-DA60BD5FABCC}" srcOrd="5" destOrd="0" parTransId="{6ECD47B9-1C22-42D9-ABAE-709C60502C49}" sibTransId="{0A937C63-6DC1-427E-B254-B4155FF66E5D}"/>
    <dgm:cxn modelId="{82B58704-355F-4178-ACC6-0A95E6907DF1}" type="presOf" srcId="{A69047C4-A772-480E-9109-A585973D56A5}" destId="{5624E91B-F39F-4654-AD2A-8AAB2805518B}" srcOrd="0" destOrd="0" presId="urn:microsoft.com/office/officeart/2005/8/layout/process2"/>
    <dgm:cxn modelId="{8A5C424E-ED3E-4107-8E8B-54DD04F5E688}" srcId="{437BCFB8-4857-4306-AABF-0E266805CEBC}" destId="{AEE1E378-3EA2-4831-8DC3-07397DDEC684}" srcOrd="2" destOrd="0" parTransId="{D7FE6C77-6787-475A-8493-D5D3585C6689}" sibTransId="{462B1970-5118-4D0C-A446-6A9407ADCE9D}"/>
    <dgm:cxn modelId="{67C89A45-EBE1-4A17-A8B7-BF6D90A7676D}" srcId="{437BCFB8-4857-4306-AABF-0E266805CEBC}" destId="{8ACED482-949F-423B-9004-9E068FE2C5DD}" srcOrd="0" destOrd="0" parTransId="{34014FAB-BC5C-4584-B428-B1D6E450FAEF}" sibTransId="{4192C91B-7003-4ACC-84E1-C23AAEF5D4C0}"/>
    <dgm:cxn modelId="{CC0CB0B6-7114-41E9-AAA6-BBF3F136CEDC}" type="presOf" srcId="{5892527E-3581-4D74-9A65-5762535A9E9F}" destId="{B1F4A026-121F-48BA-8541-977F26F79EC0}" srcOrd="1" destOrd="0" presId="urn:microsoft.com/office/officeart/2005/8/layout/process2"/>
    <dgm:cxn modelId="{8D60078B-00B4-4E7E-826C-255F6250D364}" type="presOf" srcId="{AEE1E378-3EA2-4831-8DC3-07397DDEC684}" destId="{381970A3-BBB4-4A4C-818D-D81E03579822}" srcOrd="0" destOrd="0" presId="urn:microsoft.com/office/officeart/2005/8/layout/process2"/>
    <dgm:cxn modelId="{6BBE930B-F81C-4015-A9B6-B302A38504D2}" type="presOf" srcId="{2F720D32-58FA-4B34-A878-8CA0C1FA5DF9}" destId="{91462A8C-5CF5-4F78-A2B8-AD81E72B59D9}" srcOrd="0" destOrd="0" presId="urn:microsoft.com/office/officeart/2005/8/layout/process2"/>
    <dgm:cxn modelId="{B34EC013-34A2-4556-AD4C-B09DEA08299D}" type="presOf" srcId="{09A5D0B5-C3DC-4881-9C44-D34DF1B2BF0D}" destId="{BB5C058E-4AD3-4E8F-92BE-3D8057B21B06}" srcOrd="0" destOrd="0" presId="urn:microsoft.com/office/officeart/2005/8/layout/process2"/>
    <dgm:cxn modelId="{E26FF001-4D8C-4AD3-A95A-C7575E1523E8}" type="presOf" srcId="{4192C91B-7003-4ACC-84E1-C23AAEF5D4C0}" destId="{F2DF445D-063D-4979-81AE-98AAE0D5AA21}" srcOrd="1" destOrd="0" presId="urn:microsoft.com/office/officeart/2005/8/layout/process2"/>
    <dgm:cxn modelId="{01D2F462-C668-4EAF-BD4F-5DC618DC96BB}" type="presOf" srcId="{462B1970-5118-4D0C-A446-6A9407ADCE9D}" destId="{74161612-E397-4077-8AD9-C84E8B741547}" srcOrd="1" destOrd="0" presId="urn:microsoft.com/office/officeart/2005/8/layout/process2"/>
    <dgm:cxn modelId="{8F08F3A1-0ABD-49BF-9736-100BB3DFBDA1}" type="presOf" srcId="{462B1970-5118-4D0C-A446-6A9407ADCE9D}" destId="{47DDADCC-9899-4BAA-9535-3B68C5A24B6F}" srcOrd="0" destOrd="0" presId="urn:microsoft.com/office/officeart/2005/8/layout/process2"/>
    <dgm:cxn modelId="{228638F5-A043-47FF-96E6-056D22006260}" type="presOf" srcId="{5892527E-3581-4D74-9A65-5762535A9E9F}" destId="{E1CBDACB-CBA5-4782-802F-6196B805F34D}" srcOrd="0" destOrd="0" presId="urn:microsoft.com/office/officeart/2005/8/layout/process2"/>
    <dgm:cxn modelId="{86D386AB-4F2E-4E44-A6E2-407E3F905CA3}" type="presOf" srcId="{FE9DACE5-FA2D-4153-B973-DA60BD5FABCC}" destId="{85ACC557-22AC-42FF-91FC-8C9AB9543307}" srcOrd="0" destOrd="0" presId="urn:microsoft.com/office/officeart/2005/8/layout/process2"/>
    <dgm:cxn modelId="{D32D6C8B-3A07-4AD9-B58E-001E2D6770C8}" type="presOf" srcId="{3F9BB0E3-BD04-465A-9AC5-0A79279D31C3}" destId="{8D11261B-6DA0-4C7E-BD5B-27AD78F94B41}" srcOrd="1" destOrd="0" presId="urn:microsoft.com/office/officeart/2005/8/layout/process2"/>
    <dgm:cxn modelId="{9D610853-C2DE-4629-B599-CB87ADCE16F2}" srcId="{437BCFB8-4857-4306-AABF-0E266805CEBC}" destId="{2F720D32-58FA-4B34-A878-8CA0C1FA5DF9}" srcOrd="3" destOrd="0" parTransId="{FEB072ED-ABAB-45B3-8F81-10A2B4CA106E}" sibTransId="{5892527E-3581-4D74-9A65-5762535A9E9F}"/>
    <dgm:cxn modelId="{39BE0DF6-DA00-4C91-885C-7379361C3EB0}" type="presOf" srcId="{4192C91B-7003-4ACC-84E1-C23AAEF5D4C0}" destId="{799937FC-2767-43BC-97F9-3718BB29B2E0}" srcOrd="0" destOrd="0" presId="urn:microsoft.com/office/officeart/2005/8/layout/process2"/>
    <dgm:cxn modelId="{E9B7D0F0-9617-4634-B3AB-C04E6B3C3E5A}" srcId="{437BCFB8-4857-4306-AABF-0E266805CEBC}" destId="{A69047C4-A772-480E-9109-A585973D56A5}" srcOrd="4" destOrd="0" parTransId="{8A9376FD-DF97-46FD-806C-384C3503D8CF}" sibTransId="{3F9BB0E3-BD04-465A-9AC5-0A79279D31C3}"/>
    <dgm:cxn modelId="{C82A630D-8DF5-425F-B438-C9E61076E735}" srcId="{437BCFB8-4857-4306-AABF-0E266805CEBC}" destId="{09A5D0B5-C3DC-4881-9C44-D34DF1B2BF0D}" srcOrd="1" destOrd="0" parTransId="{A7F0C544-DF30-4B41-B2BE-143BB2BF4E1D}" sibTransId="{C7827192-203C-47B1-9B0B-52F6DDCEB271}"/>
    <dgm:cxn modelId="{1C8259D8-8D0A-4C64-A043-6B86B14C9534}" type="presOf" srcId="{8ACED482-949F-423B-9004-9E068FE2C5DD}" destId="{91E9F69B-7342-4958-915C-9DB7BADE4B97}" srcOrd="0" destOrd="0" presId="urn:microsoft.com/office/officeart/2005/8/layout/process2"/>
    <dgm:cxn modelId="{9A77B752-A14D-4777-9A06-F3B087B82724}" type="presOf" srcId="{437BCFB8-4857-4306-AABF-0E266805CEBC}" destId="{22BC0C1C-54E5-4444-A53C-6491F310470E}" srcOrd="0" destOrd="0" presId="urn:microsoft.com/office/officeart/2005/8/layout/process2"/>
    <dgm:cxn modelId="{F8F0D6C5-E718-478A-92C9-562ED49FCA06}" type="presParOf" srcId="{22BC0C1C-54E5-4444-A53C-6491F310470E}" destId="{91E9F69B-7342-4958-915C-9DB7BADE4B97}" srcOrd="0" destOrd="0" presId="urn:microsoft.com/office/officeart/2005/8/layout/process2"/>
    <dgm:cxn modelId="{B357FFE6-9327-4465-B52D-324DAFA0E391}" type="presParOf" srcId="{22BC0C1C-54E5-4444-A53C-6491F310470E}" destId="{799937FC-2767-43BC-97F9-3718BB29B2E0}" srcOrd="1" destOrd="0" presId="urn:microsoft.com/office/officeart/2005/8/layout/process2"/>
    <dgm:cxn modelId="{881DC699-A205-483C-8D7C-B243E9C7F555}" type="presParOf" srcId="{799937FC-2767-43BC-97F9-3718BB29B2E0}" destId="{F2DF445D-063D-4979-81AE-98AAE0D5AA21}" srcOrd="0" destOrd="0" presId="urn:microsoft.com/office/officeart/2005/8/layout/process2"/>
    <dgm:cxn modelId="{241E71B8-20E1-4185-9C67-EC5A8ABD05E3}" type="presParOf" srcId="{22BC0C1C-54E5-4444-A53C-6491F310470E}" destId="{BB5C058E-4AD3-4E8F-92BE-3D8057B21B06}" srcOrd="2" destOrd="0" presId="urn:microsoft.com/office/officeart/2005/8/layout/process2"/>
    <dgm:cxn modelId="{14E9925C-D8B7-41C7-9CC8-AECCBE9BBD7C}" type="presParOf" srcId="{22BC0C1C-54E5-4444-A53C-6491F310470E}" destId="{44F8BD74-62A1-49D8-984C-482E18BD427C}" srcOrd="3" destOrd="0" presId="urn:microsoft.com/office/officeart/2005/8/layout/process2"/>
    <dgm:cxn modelId="{EEE68C5A-C318-44B1-93BA-6E1358947CDA}" type="presParOf" srcId="{44F8BD74-62A1-49D8-984C-482E18BD427C}" destId="{B6F60D64-C4A4-40CC-B93B-3600DD3EFDF2}" srcOrd="0" destOrd="0" presId="urn:microsoft.com/office/officeart/2005/8/layout/process2"/>
    <dgm:cxn modelId="{756D3B3B-C869-4F08-98DD-E6C13EDC8101}" type="presParOf" srcId="{22BC0C1C-54E5-4444-A53C-6491F310470E}" destId="{381970A3-BBB4-4A4C-818D-D81E03579822}" srcOrd="4" destOrd="0" presId="urn:microsoft.com/office/officeart/2005/8/layout/process2"/>
    <dgm:cxn modelId="{EEE8693A-365A-44B1-A699-E04CE2815F32}" type="presParOf" srcId="{22BC0C1C-54E5-4444-A53C-6491F310470E}" destId="{47DDADCC-9899-4BAA-9535-3B68C5A24B6F}" srcOrd="5" destOrd="0" presId="urn:microsoft.com/office/officeart/2005/8/layout/process2"/>
    <dgm:cxn modelId="{67061063-F664-4A10-9ECF-47DC7FB14F3C}" type="presParOf" srcId="{47DDADCC-9899-4BAA-9535-3B68C5A24B6F}" destId="{74161612-E397-4077-8AD9-C84E8B741547}" srcOrd="0" destOrd="0" presId="urn:microsoft.com/office/officeart/2005/8/layout/process2"/>
    <dgm:cxn modelId="{10FCC354-FBA4-474F-8908-ED1CC65ECBA8}" type="presParOf" srcId="{22BC0C1C-54E5-4444-A53C-6491F310470E}" destId="{91462A8C-5CF5-4F78-A2B8-AD81E72B59D9}" srcOrd="6" destOrd="0" presId="urn:microsoft.com/office/officeart/2005/8/layout/process2"/>
    <dgm:cxn modelId="{8B573ED4-26B2-441F-B3DA-F63598C22597}" type="presParOf" srcId="{22BC0C1C-54E5-4444-A53C-6491F310470E}" destId="{E1CBDACB-CBA5-4782-802F-6196B805F34D}" srcOrd="7" destOrd="0" presId="urn:microsoft.com/office/officeart/2005/8/layout/process2"/>
    <dgm:cxn modelId="{33EE9BE6-5750-4BF9-A510-79631F2F402F}" type="presParOf" srcId="{E1CBDACB-CBA5-4782-802F-6196B805F34D}" destId="{B1F4A026-121F-48BA-8541-977F26F79EC0}" srcOrd="0" destOrd="0" presId="urn:microsoft.com/office/officeart/2005/8/layout/process2"/>
    <dgm:cxn modelId="{543D9262-D170-41DD-8097-07600E0688BC}" type="presParOf" srcId="{22BC0C1C-54E5-4444-A53C-6491F310470E}" destId="{5624E91B-F39F-4654-AD2A-8AAB2805518B}" srcOrd="8" destOrd="0" presId="urn:microsoft.com/office/officeart/2005/8/layout/process2"/>
    <dgm:cxn modelId="{0FC0EA5B-762C-4D4C-BBC4-CFD71A400983}" type="presParOf" srcId="{22BC0C1C-54E5-4444-A53C-6491F310470E}" destId="{9963DE51-64A1-490B-AD2C-30688633BB4D}" srcOrd="9" destOrd="0" presId="urn:microsoft.com/office/officeart/2005/8/layout/process2"/>
    <dgm:cxn modelId="{8B4BB1A5-963E-4756-9E2D-E3BFF7B6EF36}" type="presParOf" srcId="{9963DE51-64A1-490B-AD2C-30688633BB4D}" destId="{8D11261B-6DA0-4C7E-BD5B-27AD78F94B41}" srcOrd="0" destOrd="0" presId="urn:microsoft.com/office/officeart/2005/8/layout/process2"/>
    <dgm:cxn modelId="{6AF8602C-8354-46E0-B924-75A2EABFD1A5}" type="presParOf" srcId="{22BC0C1C-54E5-4444-A53C-6491F310470E}" destId="{85ACC557-22AC-42FF-91FC-8C9AB9543307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236B19FB-1C06-44B4-B8B6-0BDEB257B928}" type="presOf" srcId="{2BE7FFDB-8400-4568-85C4-95F180E353F7}" destId="{61254971-991B-4029-8B3A-A625D9B46FFD}" srcOrd="0" destOrd="0" presId="urn:microsoft.com/office/officeart/2005/8/layout/chevron1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24348592-F5FF-4A96-8C5A-CA4DF188E394}" type="presOf" srcId="{854C7C19-0EB0-4275-AE1F-E1643471BDEF}" destId="{4BFBC603-65AC-4848-AD2F-91009A89AE86}" srcOrd="0" destOrd="0" presId="urn:microsoft.com/office/officeart/2005/8/layout/chevron1"/>
    <dgm:cxn modelId="{8FD6062D-653C-4A3C-A235-646CFE5FD85E}" type="presOf" srcId="{71CACC3F-B478-4B34-88DF-A9331DD17D65}" destId="{649236EB-5DF9-4C75-A64E-34F84B800B58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BC16A3B8-24AF-425A-ABEC-AF9249A5880B}" type="presOf" srcId="{03AFAFC4-1B38-4BCD-A174-51BD4BF0FA03}" destId="{6EF470A1-F6CD-4F7E-BEC8-E69D071540A3}" srcOrd="0" destOrd="0" presId="urn:microsoft.com/office/officeart/2005/8/layout/chevron1"/>
    <dgm:cxn modelId="{43B49EFB-C7B3-47DC-BDBA-A67798FF9770}" type="presOf" srcId="{9252A591-7908-4147-BD67-6E30234CF644}" destId="{08D1E44B-60C5-41C6-BD9F-6AFD42BAD736}" srcOrd="0" destOrd="0" presId="urn:microsoft.com/office/officeart/2005/8/layout/chevron1"/>
    <dgm:cxn modelId="{0E7F29D5-0042-481A-9D48-A8FC9DD9F9BB}" type="presOf" srcId="{9BBB9D68-D434-4777-A9F4-472DCD521336}" destId="{D83D83DB-4464-4EF9-9445-C5C3570C02CF}" srcOrd="0" destOrd="0" presId="urn:microsoft.com/office/officeart/2005/8/layout/chevron1"/>
    <dgm:cxn modelId="{7B6D1ABF-134F-4644-8702-39E9A1472661}" type="presOf" srcId="{065009DC-8D37-47D6-A6D1-1F767454B7B0}" destId="{EB6D880D-B85A-4D22-9D74-2BDFE96E8111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7355893F-90A1-4CEE-B3D2-D0230A155ECD}" type="presParOf" srcId="{61254971-991B-4029-8B3A-A625D9B46FFD}" destId="{D83D83DB-4464-4EF9-9445-C5C3570C02CF}" srcOrd="0" destOrd="0" presId="urn:microsoft.com/office/officeart/2005/8/layout/chevron1"/>
    <dgm:cxn modelId="{4A705FE0-46C2-4488-B41D-5356318C8B5E}" type="presParOf" srcId="{61254971-991B-4029-8B3A-A625D9B46FFD}" destId="{299FC706-B1DF-46B3-9AB7-DE9CD9DF3B83}" srcOrd="1" destOrd="0" presId="urn:microsoft.com/office/officeart/2005/8/layout/chevron1"/>
    <dgm:cxn modelId="{7D2C4E18-1551-49C0-8DFB-334163DC693A}" type="presParOf" srcId="{61254971-991B-4029-8B3A-A625D9B46FFD}" destId="{649236EB-5DF9-4C75-A64E-34F84B800B58}" srcOrd="2" destOrd="0" presId="urn:microsoft.com/office/officeart/2005/8/layout/chevron1"/>
    <dgm:cxn modelId="{08377420-AC13-41DD-9C56-8D7E500ABCE3}" type="presParOf" srcId="{61254971-991B-4029-8B3A-A625D9B46FFD}" destId="{1C7AAD7B-DA7B-439A-8C49-152B02D8A479}" srcOrd="3" destOrd="0" presId="urn:microsoft.com/office/officeart/2005/8/layout/chevron1"/>
    <dgm:cxn modelId="{567AD950-DB88-4BF8-9F3F-B8F154128179}" type="presParOf" srcId="{61254971-991B-4029-8B3A-A625D9B46FFD}" destId="{4BFBC603-65AC-4848-AD2F-91009A89AE86}" srcOrd="4" destOrd="0" presId="urn:microsoft.com/office/officeart/2005/8/layout/chevron1"/>
    <dgm:cxn modelId="{4C6ABE51-1058-46A4-8A39-7039E9C9A76C}" type="presParOf" srcId="{61254971-991B-4029-8B3A-A625D9B46FFD}" destId="{55E67364-F873-41F3-8277-901095868955}" srcOrd="5" destOrd="0" presId="urn:microsoft.com/office/officeart/2005/8/layout/chevron1"/>
    <dgm:cxn modelId="{34052475-5082-4F5C-88F8-EF55CE6A71D3}" type="presParOf" srcId="{61254971-991B-4029-8B3A-A625D9B46FFD}" destId="{6EF470A1-F6CD-4F7E-BEC8-E69D071540A3}" srcOrd="6" destOrd="0" presId="urn:microsoft.com/office/officeart/2005/8/layout/chevron1"/>
    <dgm:cxn modelId="{F78FB840-44C3-426D-8B48-317DF927C4A4}" type="presParOf" srcId="{61254971-991B-4029-8B3A-A625D9B46FFD}" destId="{98026265-DC53-4B2D-B107-C56B11B47888}" srcOrd="7" destOrd="0" presId="urn:microsoft.com/office/officeart/2005/8/layout/chevron1"/>
    <dgm:cxn modelId="{1869A2E6-BE0F-4A76-9545-860E9364BDC2}" type="presParOf" srcId="{61254971-991B-4029-8B3A-A625D9B46FFD}" destId="{08D1E44B-60C5-41C6-BD9F-6AFD42BAD736}" srcOrd="8" destOrd="0" presId="urn:microsoft.com/office/officeart/2005/8/layout/chevron1"/>
    <dgm:cxn modelId="{B515A223-D63A-4CDF-9122-3ED52BC56796}" type="presParOf" srcId="{61254971-991B-4029-8B3A-A625D9B46FFD}" destId="{60EC173C-33B4-4B05-9F82-753A09D87ACB}" srcOrd="9" destOrd="0" presId="urn:microsoft.com/office/officeart/2005/8/layout/chevron1"/>
    <dgm:cxn modelId="{84E75EF2-226A-43D4-87CF-84A8BA532674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74EC0AC-A6D1-4294-9FBD-0ED5EE69D896}" type="doc">
      <dgm:prSet loTypeId="urn:microsoft.com/office/officeart/2005/8/layout/radial5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A701264-3C9E-4E1E-9841-98B2B208F17A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Institutions publiques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5C034B4-7C0B-40DE-8187-742BF5786DBD}" type="parTrans" cxnId="{2301D470-FDFD-437D-9A50-7EB4A2449099}">
      <dgm:prSet/>
      <dgm:spPr/>
      <dgm:t>
        <a:bodyPr/>
        <a:lstStyle/>
        <a:p>
          <a:endParaRPr lang="fr-FR"/>
        </a:p>
      </dgm:t>
    </dgm:pt>
    <dgm:pt modelId="{7B4BDC67-CE81-4CA4-8D81-4DCFAFB30111}" type="sibTrans" cxnId="{2301D470-FDFD-437D-9A50-7EB4A2449099}">
      <dgm:prSet/>
      <dgm:spPr/>
      <dgm:t>
        <a:bodyPr/>
        <a:lstStyle/>
        <a:p>
          <a:endParaRPr lang="fr-FR"/>
        </a:p>
      </dgm:t>
    </dgm:pt>
    <dgm:pt modelId="{AA7A6A50-E02A-4980-A177-F2B95895207C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Enjeux </a:t>
          </a:r>
          <a:r>
            <a:rPr lang="fr-FR" sz="1150" b="1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environne-mentaux</a:t>
          </a:r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et sociétaux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D82B1E3-E60C-42A9-B585-17DCA86DCA80}" type="parTrans" cxnId="{3C580059-452E-46C4-8913-244490E603EA}">
      <dgm:prSet/>
      <dgm:spPr/>
      <dgm:t>
        <a:bodyPr/>
        <a:lstStyle/>
        <a:p>
          <a:endParaRPr lang="fr-FR"/>
        </a:p>
      </dgm:t>
    </dgm:pt>
    <dgm:pt modelId="{0C90F6A8-13CB-4923-88CA-DB20C2DF61D0}" type="sibTrans" cxnId="{3C580059-452E-46C4-8913-244490E603EA}">
      <dgm:prSet/>
      <dgm:spPr/>
      <dgm:t>
        <a:bodyPr/>
        <a:lstStyle/>
        <a:p>
          <a:endParaRPr lang="fr-FR"/>
        </a:p>
      </dgm:t>
    </dgm:pt>
    <dgm:pt modelId="{5849EDAD-45A8-4D5D-94A1-A8D2CF5CAAE1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Peu sensible au marketing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7DB861A-91D3-412F-AE6A-54904FBE00C1}" type="parTrans" cxnId="{13C62666-903B-40E8-97E9-7D92ACE7035F}">
      <dgm:prSet/>
      <dgm:spPr/>
      <dgm:t>
        <a:bodyPr/>
        <a:lstStyle/>
        <a:p>
          <a:endParaRPr lang="fr-FR"/>
        </a:p>
      </dgm:t>
    </dgm:pt>
    <dgm:pt modelId="{4E29D032-D299-43DE-BD60-33F572D52F79}" type="sibTrans" cxnId="{13C62666-903B-40E8-97E9-7D92ACE7035F}">
      <dgm:prSet/>
      <dgm:spPr/>
      <dgm:t>
        <a:bodyPr/>
        <a:lstStyle/>
        <a:p>
          <a:endParaRPr lang="fr-FR"/>
        </a:p>
      </dgm:t>
    </dgm:pt>
    <dgm:pt modelId="{BD26386D-5B83-4B66-B963-727F04CCC008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Budget fixe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08E5FB46-EBC3-41EA-90E5-57FEC98B2E66}" type="parTrans" cxnId="{509393C5-D951-4361-AB6F-DF132F2BA330}">
      <dgm:prSet/>
      <dgm:spPr/>
      <dgm:t>
        <a:bodyPr/>
        <a:lstStyle/>
        <a:p>
          <a:endParaRPr lang="fr-FR"/>
        </a:p>
      </dgm:t>
    </dgm:pt>
    <dgm:pt modelId="{2FFED346-FEE3-4B00-A612-6B23462B202B}" type="sibTrans" cxnId="{509393C5-D951-4361-AB6F-DF132F2BA330}">
      <dgm:prSet/>
      <dgm:spPr/>
      <dgm:t>
        <a:bodyPr/>
        <a:lstStyle/>
        <a:p>
          <a:endParaRPr lang="fr-FR"/>
        </a:p>
      </dgm:t>
    </dgm:pt>
    <dgm:pt modelId="{3E8441BC-112C-4EEC-8D81-CE8DA88C11F7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Recherche efficacité et précision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57F1DB0-971F-4D71-B259-583662DBEB87}" type="parTrans" cxnId="{D8763643-56B8-43AD-B2FE-0B33E85B6EAB}">
      <dgm:prSet/>
      <dgm:spPr/>
      <dgm:t>
        <a:bodyPr/>
        <a:lstStyle/>
        <a:p>
          <a:endParaRPr lang="fr-FR"/>
        </a:p>
      </dgm:t>
    </dgm:pt>
    <dgm:pt modelId="{7816D9E5-E3AA-47D2-B22D-624A96545A01}" type="sibTrans" cxnId="{D8763643-56B8-43AD-B2FE-0B33E85B6EAB}">
      <dgm:prSet/>
      <dgm:spPr/>
      <dgm:t>
        <a:bodyPr/>
        <a:lstStyle/>
        <a:p>
          <a:endParaRPr lang="fr-FR"/>
        </a:p>
      </dgm:t>
    </dgm:pt>
    <dgm:pt modelId="{0D4155E5-6F9D-4133-8F26-868BD8F3FF11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Influence du ministère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56D39869-E890-4A2C-8745-4F5820266C37}" type="parTrans" cxnId="{80DFCDC9-BA5F-4524-9F9C-3EA8E896344E}">
      <dgm:prSet/>
      <dgm:spPr/>
      <dgm:t>
        <a:bodyPr/>
        <a:lstStyle/>
        <a:p>
          <a:endParaRPr lang="fr-FR"/>
        </a:p>
      </dgm:t>
    </dgm:pt>
    <dgm:pt modelId="{FB3D6494-FECF-48E1-8BDE-2FD2B267A89D}" type="sibTrans" cxnId="{80DFCDC9-BA5F-4524-9F9C-3EA8E896344E}">
      <dgm:prSet/>
      <dgm:spPr/>
      <dgm:t>
        <a:bodyPr/>
        <a:lstStyle/>
        <a:p>
          <a:endParaRPr lang="fr-FR"/>
        </a:p>
      </dgm:t>
    </dgm:pt>
    <dgm:pt modelId="{90EB19A6-BC27-4947-BD4D-5E578A7EEDA3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Demande temporaire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C7B7867D-724F-4A13-A69D-1D46CCA91CAE}" type="parTrans" cxnId="{AAA9C8BF-90FC-4C12-B58A-F505EBCDBFDB}">
      <dgm:prSet/>
      <dgm:spPr/>
      <dgm:t>
        <a:bodyPr/>
        <a:lstStyle/>
        <a:p>
          <a:endParaRPr lang="fr-FR"/>
        </a:p>
      </dgm:t>
    </dgm:pt>
    <dgm:pt modelId="{BBFFA8BC-F261-47A5-A2A1-7C28ED5718BF}" type="sibTrans" cxnId="{AAA9C8BF-90FC-4C12-B58A-F505EBCDBFDB}">
      <dgm:prSet/>
      <dgm:spPr/>
      <dgm:t>
        <a:bodyPr/>
        <a:lstStyle/>
        <a:p>
          <a:endParaRPr lang="fr-FR"/>
        </a:p>
      </dgm:t>
    </dgm:pt>
    <dgm:pt modelId="{74C02EEE-25C2-4DF3-8A56-34C04286A39A}" type="pres">
      <dgm:prSet presAssocID="{074EC0AC-A6D1-4294-9FBD-0ED5EE69D89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9437FC7-DE26-425A-B9D8-9551866FB51B}" type="pres">
      <dgm:prSet presAssocID="{5A701264-3C9E-4E1E-9841-98B2B208F17A}" presName="centerShape" presStyleLbl="node0" presStyleIdx="0" presStyleCnt="1"/>
      <dgm:spPr/>
    </dgm:pt>
    <dgm:pt modelId="{3AB29FAA-9642-49E7-A869-6DE6B62491D2}" type="pres">
      <dgm:prSet presAssocID="{8D82B1E3-E60C-42A9-B585-17DCA86DCA80}" presName="parTrans" presStyleLbl="sibTrans2D1" presStyleIdx="0" presStyleCnt="6"/>
      <dgm:spPr/>
    </dgm:pt>
    <dgm:pt modelId="{EFBA5D38-9AA3-4A09-BDFF-94036A995A64}" type="pres">
      <dgm:prSet presAssocID="{8D82B1E3-E60C-42A9-B585-17DCA86DCA80}" presName="connectorText" presStyleLbl="sibTrans2D1" presStyleIdx="0" presStyleCnt="6"/>
      <dgm:spPr/>
    </dgm:pt>
    <dgm:pt modelId="{97123F39-622B-4823-B9E5-695FA3A6DE0D}" type="pres">
      <dgm:prSet presAssocID="{AA7A6A50-E02A-4980-A177-F2B95895207C}" presName="node" presStyleLbl="node1" presStyleIdx="0" presStyleCnt="6" custRadScaleRad="100108" custRadScaleInc="0">
        <dgm:presLayoutVars>
          <dgm:bulletEnabled val="1"/>
        </dgm:presLayoutVars>
      </dgm:prSet>
      <dgm:spPr/>
    </dgm:pt>
    <dgm:pt modelId="{1AED4732-AB25-47EA-826C-0B5AD03172EB}" type="pres">
      <dgm:prSet presAssocID="{E7DB861A-91D3-412F-AE6A-54904FBE00C1}" presName="parTrans" presStyleLbl="sibTrans2D1" presStyleIdx="1" presStyleCnt="6"/>
      <dgm:spPr/>
    </dgm:pt>
    <dgm:pt modelId="{42EA6213-5260-42AC-8807-1D4863DD334E}" type="pres">
      <dgm:prSet presAssocID="{E7DB861A-91D3-412F-AE6A-54904FBE00C1}" presName="connectorText" presStyleLbl="sibTrans2D1" presStyleIdx="1" presStyleCnt="6"/>
      <dgm:spPr/>
    </dgm:pt>
    <dgm:pt modelId="{BE788BC6-3E01-4255-9C62-A4A5EA4F0107}" type="pres">
      <dgm:prSet presAssocID="{5849EDAD-45A8-4D5D-94A1-A8D2CF5CAAE1}" presName="node" presStyleLbl="node1" presStyleIdx="1" presStyleCnt="6">
        <dgm:presLayoutVars>
          <dgm:bulletEnabled val="1"/>
        </dgm:presLayoutVars>
      </dgm:prSet>
      <dgm:spPr/>
    </dgm:pt>
    <dgm:pt modelId="{02E98E13-5F54-4F54-AC1A-FDC8318E46C9}" type="pres">
      <dgm:prSet presAssocID="{56D39869-E890-4A2C-8745-4F5820266C37}" presName="parTrans" presStyleLbl="sibTrans2D1" presStyleIdx="2" presStyleCnt="6"/>
      <dgm:spPr/>
    </dgm:pt>
    <dgm:pt modelId="{B21B93ED-7335-484A-AE30-EB0F48C70261}" type="pres">
      <dgm:prSet presAssocID="{56D39869-E890-4A2C-8745-4F5820266C37}" presName="connectorText" presStyleLbl="sibTrans2D1" presStyleIdx="2" presStyleCnt="6"/>
      <dgm:spPr/>
    </dgm:pt>
    <dgm:pt modelId="{FFE85517-76B9-4EB5-BA8E-6B6A9A2A9A48}" type="pres">
      <dgm:prSet presAssocID="{0D4155E5-6F9D-4133-8F26-868BD8F3FF11}" presName="node" presStyleLbl="node1" presStyleIdx="2" presStyleCnt="6">
        <dgm:presLayoutVars>
          <dgm:bulletEnabled val="1"/>
        </dgm:presLayoutVars>
      </dgm:prSet>
      <dgm:spPr/>
    </dgm:pt>
    <dgm:pt modelId="{05A3B2D0-2166-4225-B9D6-ED1E49D0D743}" type="pres">
      <dgm:prSet presAssocID="{08E5FB46-EBC3-41EA-90E5-57FEC98B2E66}" presName="parTrans" presStyleLbl="sibTrans2D1" presStyleIdx="3" presStyleCnt="6"/>
      <dgm:spPr/>
    </dgm:pt>
    <dgm:pt modelId="{FF8F7AAE-0DCD-4C96-ADE8-732FD288FD6E}" type="pres">
      <dgm:prSet presAssocID="{08E5FB46-EBC3-41EA-90E5-57FEC98B2E66}" presName="connectorText" presStyleLbl="sibTrans2D1" presStyleIdx="3" presStyleCnt="6"/>
      <dgm:spPr/>
    </dgm:pt>
    <dgm:pt modelId="{65540600-8923-48A4-A9F7-A588FEAC9444}" type="pres">
      <dgm:prSet presAssocID="{BD26386D-5B83-4B66-B963-727F04CCC00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4EC1D9-3F1E-424D-B31D-F7A9274EF398}" type="pres">
      <dgm:prSet presAssocID="{757F1DB0-971F-4D71-B259-583662DBEB87}" presName="parTrans" presStyleLbl="sibTrans2D1" presStyleIdx="4" presStyleCnt="6"/>
      <dgm:spPr/>
    </dgm:pt>
    <dgm:pt modelId="{CCFE6CE6-DEC6-4559-B7F5-07377A020115}" type="pres">
      <dgm:prSet presAssocID="{757F1DB0-971F-4D71-B259-583662DBEB87}" presName="connectorText" presStyleLbl="sibTrans2D1" presStyleIdx="4" presStyleCnt="6"/>
      <dgm:spPr/>
    </dgm:pt>
    <dgm:pt modelId="{DA2A65AC-6115-47D0-869C-04D9745AEC3B}" type="pres">
      <dgm:prSet presAssocID="{3E8441BC-112C-4EEC-8D81-CE8DA88C11F7}" presName="node" presStyleLbl="node1" presStyleIdx="4" presStyleCnt="6">
        <dgm:presLayoutVars>
          <dgm:bulletEnabled val="1"/>
        </dgm:presLayoutVars>
      </dgm:prSet>
      <dgm:spPr/>
    </dgm:pt>
    <dgm:pt modelId="{7A54DED8-FE7A-4E76-BA31-7796A278C9F7}" type="pres">
      <dgm:prSet presAssocID="{C7B7867D-724F-4A13-A69D-1D46CCA91CAE}" presName="parTrans" presStyleLbl="sibTrans2D1" presStyleIdx="5" presStyleCnt="6"/>
      <dgm:spPr/>
    </dgm:pt>
    <dgm:pt modelId="{45234D5B-3F27-4FF3-AFDD-0B0CE8C618CA}" type="pres">
      <dgm:prSet presAssocID="{C7B7867D-724F-4A13-A69D-1D46CCA91CAE}" presName="connectorText" presStyleLbl="sibTrans2D1" presStyleIdx="5" presStyleCnt="6"/>
      <dgm:spPr/>
    </dgm:pt>
    <dgm:pt modelId="{2A1EAE43-A792-4A65-AD84-5459AB139617}" type="pres">
      <dgm:prSet presAssocID="{90EB19A6-BC27-4947-BD4D-5E578A7EEDA3}" presName="node" presStyleLbl="node1" presStyleIdx="5" presStyleCnt="6">
        <dgm:presLayoutVars>
          <dgm:bulletEnabled val="1"/>
        </dgm:presLayoutVars>
      </dgm:prSet>
      <dgm:spPr/>
    </dgm:pt>
  </dgm:ptLst>
  <dgm:cxnLst>
    <dgm:cxn modelId="{6D69D512-5668-4B23-A719-FFC472C54864}" type="presOf" srcId="{8D82B1E3-E60C-42A9-B585-17DCA86DCA80}" destId="{EFBA5D38-9AA3-4A09-BDFF-94036A995A64}" srcOrd="1" destOrd="0" presId="urn:microsoft.com/office/officeart/2005/8/layout/radial5"/>
    <dgm:cxn modelId="{C52B3A3B-DCA6-443A-A6CD-6A0B2C522D9D}" type="presOf" srcId="{074EC0AC-A6D1-4294-9FBD-0ED5EE69D896}" destId="{74C02EEE-25C2-4DF3-8A56-34C04286A39A}" srcOrd="0" destOrd="0" presId="urn:microsoft.com/office/officeart/2005/8/layout/radial5"/>
    <dgm:cxn modelId="{5D2DE6A8-D1F3-4296-949A-8A562118B54C}" type="presOf" srcId="{5849EDAD-45A8-4D5D-94A1-A8D2CF5CAAE1}" destId="{BE788BC6-3E01-4255-9C62-A4A5EA4F0107}" srcOrd="0" destOrd="0" presId="urn:microsoft.com/office/officeart/2005/8/layout/radial5"/>
    <dgm:cxn modelId="{77D0EAEB-7C2C-498A-A234-2F6087F532FE}" type="presOf" srcId="{AA7A6A50-E02A-4980-A177-F2B95895207C}" destId="{97123F39-622B-4823-B9E5-695FA3A6DE0D}" srcOrd="0" destOrd="0" presId="urn:microsoft.com/office/officeart/2005/8/layout/radial5"/>
    <dgm:cxn modelId="{6E58FF6D-2B48-46C7-9EB5-7D1737BF78D0}" type="presOf" srcId="{0D4155E5-6F9D-4133-8F26-868BD8F3FF11}" destId="{FFE85517-76B9-4EB5-BA8E-6B6A9A2A9A48}" srcOrd="0" destOrd="0" presId="urn:microsoft.com/office/officeart/2005/8/layout/radial5"/>
    <dgm:cxn modelId="{C93F6684-7926-42B1-8737-0F2BE68FC307}" type="presOf" srcId="{08E5FB46-EBC3-41EA-90E5-57FEC98B2E66}" destId="{05A3B2D0-2166-4225-B9D6-ED1E49D0D743}" srcOrd="0" destOrd="0" presId="urn:microsoft.com/office/officeart/2005/8/layout/radial5"/>
    <dgm:cxn modelId="{7BC75C35-32C8-43E6-A054-8DD5B075351B}" type="presOf" srcId="{C7B7867D-724F-4A13-A69D-1D46CCA91CAE}" destId="{45234D5B-3F27-4FF3-AFDD-0B0CE8C618CA}" srcOrd="1" destOrd="0" presId="urn:microsoft.com/office/officeart/2005/8/layout/radial5"/>
    <dgm:cxn modelId="{408FF915-B855-4BFA-A059-B22CE1D70E51}" type="presOf" srcId="{E7DB861A-91D3-412F-AE6A-54904FBE00C1}" destId="{42EA6213-5260-42AC-8807-1D4863DD334E}" srcOrd="1" destOrd="0" presId="urn:microsoft.com/office/officeart/2005/8/layout/radial5"/>
    <dgm:cxn modelId="{CBE46657-B379-4879-9CF2-6DBDD6802ACA}" type="presOf" srcId="{8D82B1E3-E60C-42A9-B585-17DCA86DCA80}" destId="{3AB29FAA-9642-49E7-A869-6DE6B62491D2}" srcOrd="0" destOrd="0" presId="urn:microsoft.com/office/officeart/2005/8/layout/radial5"/>
    <dgm:cxn modelId="{509393C5-D951-4361-AB6F-DF132F2BA330}" srcId="{5A701264-3C9E-4E1E-9841-98B2B208F17A}" destId="{BD26386D-5B83-4B66-B963-727F04CCC008}" srcOrd="3" destOrd="0" parTransId="{08E5FB46-EBC3-41EA-90E5-57FEC98B2E66}" sibTransId="{2FFED346-FEE3-4B00-A612-6B23462B202B}"/>
    <dgm:cxn modelId="{13C62666-903B-40E8-97E9-7D92ACE7035F}" srcId="{5A701264-3C9E-4E1E-9841-98B2B208F17A}" destId="{5849EDAD-45A8-4D5D-94A1-A8D2CF5CAAE1}" srcOrd="1" destOrd="0" parTransId="{E7DB861A-91D3-412F-AE6A-54904FBE00C1}" sibTransId="{4E29D032-D299-43DE-BD60-33F572D52F79}"/>
    <dgm:cxn modelId="{2301D470-FDFD-437D-9A50-7EB4A2449099}" srcId="{074EC0AC-A6D1-4294-9FBD-0ED5EE69D896}" destId="{5A701264-3C9E-4E1E-9841-98B2B208F17A}" srcOrd="0" destOrd="0" parTransId="{85C034B4-7C0B-40DE-8187-742BF5786DBD}" sibTransId="{7B4BDC67-CE81-4CA4-8D81-4DCFAFB30111}"/>
    <dgm:cxn modelId="{26CC13C2-4F85-4A93-8D98-1D88B3205C0B}" type="presOf" srcId="{56D39869-E890-4A2C-8745-4F5820266C37}" destId="{B21B93ED-7335-484A-AE30-EB0F48C70261}" srcOrd="1" destOrd="0" presId="urn:microsoft.com/office/officeart/2005/8/layout/radial5"/>
    <dgm:cxn modelId="{94627596-4C5D-4C10-BB58-B788C77BBB60}" type="presOf" srcId="{90EB19A6-BC27-4947-BD4D-5E578A7EEDA3}" destId="{2A1EAE43-A792-4A65-AD84-5459AB139617}" srcOrd="0" destOrd="0" presId="urn:microsoft.com/office/officeart/2005/8/layout/radial5"/>
    <dgm:cxn modelId="{AD8469C3-4EDF-4651-B179-4DD37E792113}" type="presOf" srcId="{08E5FB46-EBC3-41EA-90E5-57FEC98B2E66}" destId="{FF8F7AAE-0DCD-4C96-ADE8-732FD288FD6E}" srcOrd="1" destOrd="0" presId="urn:microsoft.com/office/officeart/2005/8/layout/radial5"/>
    <dgm:cxn modelId="{D8763643-56B8-43AD-B2FE-0B33E85B6EAB}" srcId="{5A701264-3C9E-4E1E-9841-98B2B208F17A}" destId="{3E8441BC-112C-4EEC-8D81-CE8DA88C11F7}" srcOrd="4" destOrd="0" parTransId="{757F1DB0-971F-4D71-B259-583662DBEB87}" sibTransId="{7816D9E5-E3AA-47D2-B22D-624A96545A01}"/>
    <dgm:cxn modelId="{DE84D5A5-C616-4950-958D-CBC72434252A}" type="presOf" srcId="{5A701264-3C9E-4E1E-9841-98B2B208F17A}" destId="{E9437FC7-DE26-425A-B9D8-9551866FB51B}" srcOrd="0" destOrd="0" presId="urn:microsoft.com/office/officeart/2005/8/layout/radial5"/>
    <dgm:cxn modelId="{679B561F-375C-4CAA-8384-F580F0A698CB}" type="presOf" srcId="{C7B7867D-724F-4A13-A69D-1D46CCA91CAE}" destId="{7A54DED8-FE7A-4E76-BA31-7796A278C9F7}" srcOrd="0" destOrd="0" presId="urn:microsoft.com/office/officeart/2005/8/layout/radial5"/>
    <dgm:cxn modelId="{AAA9C8BF-90FC-4C12-B58A-F505EBCDBFDB}" srcId="{5A701264-3C9E-4E1E-9841-98B2B208F17A}" destId="{90EB19A6-BC27-4947-BD4D-5E578A7EEDA3}" srcOrd="5" destOrd="0" parTransId="{C7B7867D-724F-4A13-A69D-1D46CCA91CAE}" sibTransId="{BBFFA8BC-F261-47A5-A2A1-7C28ED5718BF}"/>
    <dgm:cxn modelId="{7AE6E5C7-DFCC-4AF7-A016-BD21CD67CD09}" type="presOf" srcId="{56D39869-E890-4A2C-8745-4F5820266C37}" destId="{02E98E13-5F54-4F54-AC1A-FDC8318E46C9}" srcOrd="0" destOrd="0" presId="urn:microsoft.com/office/officeart/2005/8/layout/radial5"/>
    <dgm:cxn modelId="{80DFCDC9-BA5F-4524-9F9C-3EA8E896344E}" srcId="{5A701264-3C9E-4E1E-9841-98B2B208F17A}" destId="{0D4155E5-6F9D-4133-8F26-868BD8F3FF11}" srcOrd="2" destOrd="0" parTransId="{56D39869-E890-4A2C-8745-4F5820266C37}" sibTransId="{FB3D6494-FECF-48E1-8BDE-2FD2B267A89D}"/>
    <dgm:cxn modelId="{5E962C04-9611-4956-A964-ADE1CB03B897}" type="presOf" srcId="{757F1DB0-971F-4D71-B259-583662DBEB87}" destId="{CCFE6CE6-DEC6-4559-B7F5-07377A020115}" srcOrd="1" destOrd="0" presId="urn:microsoft.com/office/officeart/2005/8/layout/radial5"/>
    <dgm:cxn modelId="{3C580059-452E-46C4-8913-244490E603EA}" srcId="{5A701264-3C9E-4E1E-9841-98B2B208F17A}" destId="{AA7A6A50-E02A-4980-A177-F2B95895207C}" srcOrd="0" destOrd="0" parTransId="{8D82B1E3-E60C-42A9-B585-17DCA86DCA80}" sibTransId="{0C90F6A8-13CB-4923-88CA-DB20C2DF61D0}"/>
    <dgm:cxn modelId="{AE8C6806-F61A-439E-93D0-8FDD36ECDC1B}" type="presOf" srcId="{757F1DB0-971F-4D71-B259-583662DBEB87}" destId="{FB4EC1D9-3F1E-424D-B31D-F7A9274EF398}" srcOrd="0" destOrd="0" presId="urn:microsoft.com/office/officeart/2005/8/layout/radial5"/>
    <dgm:cxn modelId="{0FA16A52-9991-4F5C-A0DE-AB194F4D7842}" type="presOf" srcId="{E7DB861A-91D3-412F-AE6A-54904FBE00C1}" destId="{1AED4732-AB25-47EA-826C-0B5AD03172EB}" srcOrd="0" destOrd="0" presId="urn:microsoft.com/office/officeart/2005/8/layout/radial5"/>
    <dgm:cxn modelId="{7880B4A2-58A3-46A6-A771-E48D6548F3BB}" type="presOf" srcId="{BD26386D-5B83-4B66-B963-727F04CCC008}" destId="{65540600-8923-48A4-A9F7-A588FEAC9444}" srcOrd="0" destOrd="0" presId="urn:microsoft.com/office/officeart/2005/8/layout/radial5"/>
    <dgm:cxn modelId="{7591ED3F-424F-48AA-900C-BC023D7BDA32}" type="presOf" srcId="{3E8441BC-112C-4EEC-8D81-CE8DA88C11F7}" destId="{DA2A65AC-6115-47D0-869C-04D9745AEC3B}" srcOrd="0" destOrd="0" presId="urn:microsoft.com/office/officeart/2005/8/layout/radial5"/>
    <dgm:cxn modelId="{6CBBB6D9-47C2-4258-8863-2853DFA96597}" type="presParOf" srcId="{74C02EEE-25C2-4DF3-8A56-34C04286A39A}" destId="{E9437FC7-DE26-425A-B9D8-9551866FB51B}" srcOrd="0" destOrd="0" presId="urn:microsoft.com/office/officeart/2005/8/layout/radial5"/>
    <dgm:cxn modelId="{CA8E1343-C778-4348-9D6B-65DD0B1B3D1E}" type="presParOf" srcId="{74C02EEE-25C2-4DF3-8A56-34C04286A39A}" destId="{3AB29FAA-9642-49E7-A869-6DE6B62491D2}" srcOrd="1" destOrd="0" presId="urn:microsoft.com/office/officeart/2005/8/layout/radial5"/>
    <dgm:cxn modelId="{4FDB31F0-78FD-4F43-8C86-CC2903CD4522}" type="presParOf" srcId="{3AB29FAA-9642-49E7-A869-6DE6B62491D2}" destId="{EFBA5D38-9AA3-4A09-BDFF-94036A995A64}" srcOrd="0" destOrd="0" presId="urn:microsoft.com/office/officeart/2005/8/layout/radial5"/>
    <dgm:cxn modelId="{47449854-2B51-4BD9-87E6-B9F9F21B35B4}" type="presParOf" srcId="{74C02EEE-25C2-4DF3-8A56-34C04286A39A}" destId="{97123F39-622B-4823-B9E5-695FA3A6DE0D}" srcOrd="2" destOrd="0" presId="urn:microsoft.com/office/officeart/2005/8/layout/radial5"/>
    <dgm:cxn modelId="{FCAE3D7C-FCCC-491E-9425-81FB3A41542D}" type="presParOf" srcId="{74C02EEE-25C2-4DF3-8A56-34C04286A39A}" destId="{1AED4732-AB25-47EA-826C-0B5AD03172EB}" srcOrd="3" destOrd="0" presId="urn:microsoft.com/office/officeart/2005/8/layout/radial5"/>
    <dgm:cxn modelId="{F2D6FD51-89C4-4B65-9205-5C02E7EF02A7}" type="presParOf" srcId="{1AED4732-AB25-47EA-826C-0B5AD03172EB}" destId="{42EA6213-5260-42AC-8807-1D4863DD334E}" srcOrd="0" destOrd="0" presId="urn:microsoft.com/office/officeart/2005/8/layout/radial5"/>
    <dgm:cxn modelId="{B47664F2-56C6-46CF-8FD7-45CE28F9E470}" type="presParOf" srcId="{74C02EEE-25C2-4DF3-8A56-34C04286A39A}" destId="{BE788BC6-3E01-4255-9C62-A4A5EA4F0107}" srcOrd="4" destOrd="0" presId="urn:microsoft.com/office/officeart/2005/8/layout/radial5"/>
    <dgm:cxn modelId="{5AD10594-2422-42C4-9F5E-76063C8605E6}" type="presParOf" srcId="{74C02EEE-25C2-4DF3-8A56-34C04286A39A}" destId="{02E98E13-5F54-4F54-AC1A-FDC8318E46C9}" srcOrd="5" destOrd="0" presId="urn:microsoft.com/office/officeart/2005/8/layout/radial5"/>
    <dgm:cxn modelId="{10D30061-E1B9-4ACC-80C2-AE6A1C9B6DE9}" type="presParOf" srcId="{02E98E13-5F54-4F54-AC1A-FDC8318E46C9}" destId="{B21B93ED-7335-484A-AE30-EB0F48C70261}" srcOrd="0" destOrd="0" presId="urn:microsoft.com/office/officeart/2005/8/layout/radial5"/>
    <dgm:cxn modelId="{3CA0FAA3-7296-4630-BFF2-303DDD9371E5}" type="presParOf" srcId="{74C02EEE-25C2-4DF3-8A56-34C04286A39A}" destId="{FFE85517-76B9-4EB5-BA8E-6B6A9A2A9A48}" srcOrd="6" destOrd="0" presId="urn:microsoft.com/office/officeart/2005/8/layout/radial5"/>
    <dgm:cxn modelId="{F114A3F9-4DB4-4535-9BDF-AC8416B0595D}" type="presParOf" srcId="{74C02EEE-25C2-4DF3-8A56-34C04286A39A}" destId="{05A3B2D0-2166-4225-B9D6-ED1E49D0D743}" srcOrd="7" destOrd="0" presId="urn:microsoft.com/office/officeart/2005/8/layout/radial5"/>
    <dgm:cxn modelId="{4EBC043C-C781-41C0-806C-AD000FEFAB6A}" type="presParOf" srcId="{05A3B2D0-2166-4225-B9D6-ED1E49D0D743}" destId="{FF8F7AAE-0DCD-4C96-ADE8-732FD288FD6E}" srcOrd="0" destOrd="0" presId="urn:microsoft.com/office/officeart/2005/8/layout/radial5"/>
    <dgm:cxn modelId="{48E8AEAE-7495-4E52-A5C1-B184B24D30D8}" type="presParOf" srcId="{74C02EEE-25C2-4DF3-8A56-34C04286A39A}" destId="{65540600-8923-48A4-A9F7-A588FEAC9444}" srcOrd="8" destOrd="0" presId="urn:microsoft.com/office/officeart/2005/8/layout/radial5"/>
    <dgm:cxn modelId="{AAC99389-A351-414C-8C00-E539C4992A1E}" type="presParOf" srcId="{74C02EEE-25C2-4DF3-8A56-34C04286A39A}" destId="{FB4EC1D9-3F1E-424D-B31D-F7A9274EF398}" srcOrd="9" destOrd="0" presId="urn:microsoft.com/office/officeart/2005/8/layout/radial5"/>
    <dgm:cxn modelId="{E564B23F-C517-4A77-9C29-542FDA06DF6A}" type="presParOf" srcId="{FB4EC1D9-3F1E-424D-B31D-F7A9274EF398}" destId="{CCFE6CE6-DEC6-4559-B7F5-07377A020115}" srcOrd="0" destOrd="0" presId="urn:microsoft.com/office/officeart/2005/8/layout/radial5"/>
    <dgm:cxn modelId="{95A2700A-169B-46A4-A847-54970D6B7F61}" type="presParOf" srcId="{74C02EEE-25C2-4DF3-8A56-34C04286A39A}" destId="{DA2A65AC-6115-47D0-869C-04D9745AEC3B}" srcOrd="10" destOrd="0" presId="urn:microsoft.com/office/officeart/2005/8/layout/radial5"/>
    <dgm:cxn modelId="{CD622610-9138-4C18-AAE1-4B419D4120DE}" type="presParOf" srcId="{74C02EEE-25C2-4DF3-8A56-34C04286A39A}" destId="{7A54DED8-FE7A-4E76-BA31-7796A278C9F7}" srcOrd="11" destOrd="0" presId="urn:microsoft.com/office/officeart/2005/8/layout/radial5"/>
    <dgm:cxn modelId="{E029B9B7-A110-4712-A8E0-C9D8A1BCDD0C}" type="presParOf" srcId="{7A54DED8-FE7A-4E76-BA31-7796A278C9F7}" destId="{45234D5B-3F27-4FF3-AFDD-0B0CE8C618CA}" srcOrd="0" destOrd="0" presId="urn:microsoft.com/office/officeart/2005/8/layout/radial5"/>
    <dgm:cxn modelId="{896B23D2-DE86-49BB-B41D-95E6C54F9B72}" type="presParOf" srcId="{74C02EEE-25C2-4DF3-8A56-34C04286A39A}" destId="{2A1EAE43-A792-4A65-AD84-5459AB13961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74EC0AC-A6D1-4294-9FBD-0ED5EE69D896}" type="doc">
      <dgm:prSet loTypeId="urn:microsoft.com/office/officeart/2005/8/layout/radial5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A701264-3C9E-4E1E-9841-98B2B208F17A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Entreprises privées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5C034B4-7C0B-40DE-8187-742BF5786DBD}" type="parTrans" cxnId="{2301D470-FDFD-437D-9A50-7EB4A2449099}">
      <dgm:prSet/>
      <dgm:spPr/>
      <dgm:t>
        <a:bodyPr/>
        <a:lstStyle/>
        <a:p>
          <a:endParaRPr lang="fr-FR"/>
        </a:p>
      </dgm:t>
    </dgm:pt>
    <dgm:pt modelId="{7B4BDC67-CE81-4CA4-8D81-4DCFAFB30111}" type="sibTrans" cxnId="{2301D470-FDFD-437D-9A50-7EB4A2449099}">
      <dgm:prSet/>
      <dgm:spPr/>
      <dgm:t>
        <a:bodyPr/>
        <a:lstStyle/>
        <a:p>
          <a:endParaRPr lang="fr-FR"/>
        </a:p>
      </dgm:t>
    </dgm:pt>
    <dgm:pt modelId="{01B4DD18-75A8-4189-B8C3-6053E71098B6}">
      <dgm:prSet phldrT="[Texte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Liberté d’</a:t>
          </a:r>
          <a:r>
            <a:rPr lang="fr-FR" sz="1200" b="1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investis-sement</a:t>
          </a:r>
          <a:endParaRPr lang="fr-FR" sz="120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6C7EAD06-77B2-4BFE-8706-9F8550B2B507}" type="parTrans" cxnId="{B25E4165-C7A5-4CB2-BC5E-89A420E5B22A}">
      <dgm:prSet/>
      <dgm:spPr/>
      <dgm:t>
        <a:bodyPr/>
        <a:lstStyle/>
        <a:p>
          <a:endParaRPr lang="fr-FR"/>
        </a:p>
      </dgm:t>
    </dgm:pt>
    <dgm:pt modelId="{CB38628D-6A04-41FC-A6C6-F4E8482AB340}" type="sibTrans" cxnId="{B25E4165-C7A5-4CB2-BC5E-89A420E5B22A}">
      <dgm:prSet/>
      <dgm:spPr/>
      <dgm:t>
        <a:bodyPr/>
        <a:lstStyle/>
        <a:p>
          <a:endParaRPr lang="fr-FR"/>
        </a:p>
      </dgm:t>
    </dgm:pt>
    <dgm:pt modelId="{5C97874B-D6A4-4D68-9A77-D8ACD6FBA564}">
      <dgm:prSet phldrT="[Texte]"/>
      <dgm:spPr>
        <a:solidFill>
          <a:srgbClr val="92D050"/>
        </a:solidFill>
      </dgm:spPr>
    </dgm:pt>
    <dgm:pt modelId="{2D116D99-E7E9-48F3-9014-A12C262B6D91}" type="parTrans" cxnId="{31FC1AC5-1360-4FF7-AB58-E158E02D5FA3}">
      <dgm:prSet/>
      <dgm:spPr/>
      <dgm:t>
        <a:bodyPr/>
        <a:lstStyle/>
        <a:p>
          <a:endParaRPr lang="fr-FR"/>
        </a:p>
      </dgm:t>
    </dgm:pt>
    <dgm:pt modelId="{887DAF6D-5E82-4587-96B4-3B73D4D33060}" type="sibTrans" cxnId="{31FC1AC5-1360-4FF7-AB58-E158E02D5FA3}">
      <dgm:prSet/>
      <dgm:spPr/>
      <dgm:t>
        <a:bodyPr/>
        <a:lstStyle/>
        <a:p>
          <a:endParaRPr lang="fr-FR"/>
        </a:p>
      </dgm:t>
    </dgm:pt>
    <dgm:pt modelId="{90EB19A6-BC27-4947-BD4D-5E578A7EEDA3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Recherche de l’efficacité du service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BBFFA8BC-F261-47A5-A2A1-7C28ED5718BF}" type="sibTrans" cxnId="{AAA9C8BF-90FC-4C12-B58A-F505EBCDBFDB}">
      <dgm:prSet/>
      <dgm:spPr/>
      <dgm:t>
        <a:bodyPr/>
        <a:lstStyle/>
        <a:p>
          <a:endParaRPr lang="fr-FR"/>
        </a:p>
      </dgm:t>
    </dgm:pt>
    <dgm:pt modelId="{C7B7867D-724F-4A13-A69D-1D46CCA91CAE}" type="parTrans" cxnId="{AAA9C8BF-90FC-4C12-B58A-F505EBCDBFDB}">
      <dgm:prSet/>
      <dgm:spPr/>
      <dgm:t>
        <a:bodyPr/>
        <a:lstStyle/>
        <a:p>
          <a:endParaRPr lang="fr-FR"/>
        </a:p>
      </dgm:t>
    </dgm:pt>
    <dgm:pt modelId="{3E8441BC-112C-4EEC-8D81-CE8DA88C11F7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Recherche de rentabilité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816D9E5-E3AA-47D2-B22D-624A96545A01}" type="sibTrans" cxnId="{D8763643-56B8-43AD-B2FE-0B33E85B6EAB}">
      <dgm:prSet/>
      <dgm:spPr/>
      <dgm:t>
        <a:bodyPr/>
        <a:lstStyle/>
        <a:p>
          <a:endParaRPr lang="fr-FR"/>
        </a:p>
      </dgm:t>
    </dgm:pt>
    <dgm:pt modelId="{757F1DB0-971F-4D71-B259-583662DBEB87}" type="parTrans" cxnId="{D8763643-56B8-43AD-B2FE-0B33E85B6EAB}">
      <dgm:prSet/>
      <dgm:spPr/>
      <dgm:t>
        <a:bodyPr/>
        <a:lstStyle/>
        <a:p>
          <a:endParaRPr lang="fr-FR"/>
        </a:p>
      </dgm:t>
    </dgm:pt>
    <dgm:pt modelId="{BD26386D-5B83-4B66-B963-727F04CCC008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Sensible au marketing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2FFED346-FEE3-4B00-A612-6B23462B202B}" type="sibTrans" cxnId="{509393C5-D951-4361-AB6F-DF132F2BA330}">
      <dgm:prSet/>
      <dgm:spPr/>
      <dgm:t>
        <a:bodyPr/>
        <a:lstStyle/>
        <a:p>
          <a:endParaRPr lang="fr-FR"/>
        </a:p>
      </dgm:t>
    </dgm:pt>
    <dgm:pt modelId="{08E5FB46-EBC3-41EA-90E5-57FEC98B2E66}" type="parTrans" cxnId="{509393C5-D951-4361-AB6F-DF132F2BA330}">
      <dgm:prSet/>
      <dgm:spPr/>
      <dgm:t>
        <a:bodyPr/>
        <a:lstStyle/>
        <a:p>
          <a:endParaRPr lang="fr-FR"/>
        </a:p>
      </dgm:t>
    </dgm:pt>
    <dgm:pt modelId="{0D4155E5-6F9D-4133-8F26-868BD8F3FF11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Utilisation </a:t>
          </a:r>
          <a:r>
            <a:rPr lang="fr-FR" sz="1150" b="1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occasionnel-le</a:t>
          </a:r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du robot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B3D6494-FECF-48E1-8BDE-2FD2B267A89D}" type="sibTrans" cxnId="{80DFCDC9-BA5F-4524-9F9C-3EA8E896344E}">
      <dgm:prSet/>
      <dgm:spPr/>
      <dgm:t>
        <a:bodyPr/>
        <a:lstStyle/>
        <a:p>
          <a:endParaRPr lang="fr-FR"/>
        </a:p>
      </dgm:t>
    </dgm:pt>
    <dgm:pt modelId="{56D39869-E890-4A2C-8745-4F5820266C37}" type="parTrans" cxnId="{80DFCDC9-BA5F-4524-9F9C-3EA8E896344E}">
      <dgm:prSet/>
      <dgm:spPr/>
      <dgm:t>
        <a:bodyPr/>
        <a:lstStyle/>
        <a:p>
          <a:endParaRPr lang="fr-FR"/>
        </a:p>
      </dgm:t>
    </dgm:pt>
    <dgm:pt modelId="{5849EDAD-45A8-4D5D-94A1-A8D2CF5CAAE1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Echelle nationale ou européenne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4E29D032-D299-43DE-BD60-33F572D52F79}" type="sibTrans" cxnId="{13C62666-903B-40E8-97E9-7D92ACE7035F}">
      <dgm:prSet/>
      <dgm:spPr/>
      <dgm:t>
        <a:bodyPr/>
        <a:lstStyle/>
        <a:p>
          <a:endParaRPr lang="fr-FR"/>
        </a:p>
      </dgm:t>
    </dgm:pt>
    <dgm:pt modelId="{E7DB861A-91D3-412F-AE6A-54904FBE00C1}" type="parTrans" cxnId="{13C62666-903B-40E8-97E9-7D92ACE7035F}">
      <dgm:prSet/>
      <dgm:spPr/>
      <dgm:t>
        <a:bodyPr/>
        <a:lstStyle/>
        <a:p>
          <a:endParaRPr lang="fr-FR"/>
        </a:p>
      </dgm:t>
    </dgm:pt>
    <dgm:pt modelId="{AA7A6A50-E02A-4980-A177-F2B95895207C}">
      <dgm:prSet phldrT="[Texte]" custT="1"/>
      <dgm:spPr/>
      <dgm:t>
        <a:bodyPr/>
        <a:lstStyle/>
        <a:p>
          <a:r>
            <a:rPr lang="fr-FR" sz="11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Secteur tertiaire</a:t>
          </a:r>
          <a:endParaRPr lang="fr-FR" sz="11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0C90F6A8-13CB-4923-88CA-DB20C2DF61D0}" type="sibTrans" cxnId="{3C580059-452E-46C4-8913-244490E603EA}">
      <dgm:prSet/>
      <dgm:spPr/>
      <dgm:t>
        <a:bodyPr/>
        <a:lstStyle/>
        <a:p>
          <a:endParaRPr lang="fr-FR"/>
        </a:p>
      </dgm:t>
    </dgm:pt>
    <dgm:pt modelId="{8D82B1E3-E60C-42A9-B585-17DCA86DCA80}" type="parTrans" cxnId="{3C580059-452E-46C4-8913-244490E603EA}">
      <dgm:prSet/>
      <dgm:spPr/>
      <dgm:t>
        <a:bodyPr/>
        <a:lstStyle/>
        <a:p>
          <a:endParaRPr lang="fr-FR"/>
        </a:p>
      </dgm:t>
    </dgm:pt>
    <dgm:pt modelId="{74C02EEE-25C2-4DF3-8A56-34C04286A39A}" type="pres">
      <dgm:prSet presAssocID="{074EC0AC-A6D1-4294-9FBD-0ED5EE69D89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9437FC7-DE26-425A-B9D8-9551866FB51B}" type="pres">
      <dgm:prSet presAssocID="{5A701264-3C9E-4E1E-9841-98B2B208F17A}" presName="centerShape" presStyleLbl="node0" presStyleIdx="0" presStyleCnt="1" custScaleX="96763" custScaleY="87365"/>
      <dgm:spPr/>
      <dgm:t>
        <a:bodyPr/>
        <a:lstStyle/>
        <a:p>
          <a:endParaRPr lang="fr-FR"/>
        </a:p>
      </dgm:t>
    </dgm:pt>
    <dgm:pt modelId="{3AB29FAA-9642-49E7-A869-6DE6B62491D2}" type="pres">
      <dgm:prSet presAssocID="{8D82B1E3-E60C-42A9-B585-17DCA86DCA80}" presName="parTrans" presStyleLbl="sibTrans2D1" presStyleIdx="0" presStyleCnt="7"/>
      <dgm:spPr/>
    </dgm:pt>
    <dgm:pt modelId="{EFBA5D38-9AA3-4A09-BDFF-94036A995A64}" type="pres">
      <dgm:prSet presAssocID="{8D82B1E3-E60C-42A9-B585-17DCA86DCA80}" presName="connectorText" presStyleLbl="sibTrans2D1" presStyleIdx="0" presStyleCnt="7"/>
      <dgm:spPr/>
    </dgm:pt>
    <dgm:pt modelId="{97123F39-622B-4823-B9E5-695FA3A6DE0D}" type="pres">
      <dgm:prSet presAssocID="{AA7A6A50-E02A-4980-A177-F2B95895207C}" presName="node" presStyleLbl="node1" presStyleIdx="0" presStyleCnt="7" custRadScaleRad="100108" custRadScaleInc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ED4732-AB25-47EA-826C-0B5AD03172EB}" type="pres">
      <dgm:prSet presAssocID="{E7DB861A-91D3-412F-AE6A-54904FBE00C1}" presName="parTrans" presStyleLbl="sibTrans2D1" presStyleIdx="1" presStyleCnt="7"/>
      <dgm:spPr/>
    </dgm:pt>
    <dgm:pt modelId="{42EA6213-5260-42AC-8807-1D4863DD334E}" type="pres">
      <dgm:prSet presAssocID="{E7DB861A-91D3-412F-AE6A-54904FBE00C1}" presName="connectorText" presStyleLbl="sibTrans2D1" presStyleIdx="1" presStyleCnt="7"/>
      <dgm:spPr/>
    </dgm:pt>
    <dgm:pt modelId="{BE788BC6-3E01-4255-9C62-A4A5EA4F0107}" type="pres">
      <dgm:prSet presAssocID="{5849EDAD-45A8-4D5D-94A1-A8D2CF5CAAE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E98E13-5F54-4F54-AC1A-FDC8318E46C9}" type="pres">
      <dgm:prSet presAssocID="{56D39869-E890-4A2C-8745-4F5820266C37}" presName="parTrans" presStyleLbl="sibTrans2D1" presStyleIdx="2" presStyleCnt="7"/>
      <dgm:spPr/>
    </dgm:pt>
    <dgm:pt modelId="{B21B93ED-7335-484A-AE30-EB0F48C70261}" type="pres">
      <dgm:prSet presAssocID="{56D39869-E890-4A2C-8745-4F5820266C37}" presName="connectorText" presStyleLbl="sibTrans2D1" presStyleIdx="2" presStyleCnt="7"/>
      <dgm:spPr/>
    </dgm:pt>
    <dgm:pt modelId="{FFE85517-76B9-4EB5-BA8E-6B6A9A2A9A48}" type="pres">
      <dgm:prSet presAssocID="{0D4155E5-6F9D-4133-8F26-868BD8F3FF1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A3B2D0-2166-4225-B9D6-ED1E49D0D743}" type="pres">
      <dgm:prSet presAssocID="{08E5FB46-EBC3-41EA-90E5-57FEC98B2E66}" presName="parTrans" presStyleLbl="sibTrans2D1" presStyleIdx="3" presStyleCnt="7"/>
      <dgm:spPr/>
    </dgm:pt>
    <dgm:pt modelId="{FF8F7AAE-0DCD-4C96-ADE8-732FD288FD6E}" type="pres">
      <dgm:prSet presAssocID="{08E5FB46-EBC3-41EA-90E5-57FEC98B2E66}" presName="connectorText" presStyleLbl="sibTrans2D1" presStyleIdx="3" presStyleCnt="7"/>
      <dgm:spPr/>
    </dgm:pt>
    <dgm:pt modelId="{65540600-8923-48A4-A9F7-A588FEAC9444}" type="pres">
      <dgm:prSet presAssocID="{BD26386D-5B83-4B66-B963-727F04CCC00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4EC1D9-3F1E-424D-B31D-F7A9274EF398}" type="pres">
      <dgm:prSet presAssocID="{757F1DB0-971F-4D71-B259-583662DBEB87}" presName="parTrans" presStyleLbl="sibTrans2D1" presStyleIdx="4" presStyleCnt="7"/>
      <dgm:spPr/>
    </dgm:pt>
    <dgm:pt modelId="{CCFE6CE6-DEC6-4559-B7F5-07377A020115}" type="pres">
      <dgm:prSet presAssocID="{757F1DB0-971F-4D71-B259-583662DBEB87}" presName="connectorText" presStyleLbl="sibTrans2D1" presStyleIdx="4" presStyleCnt="7"/>
      <dgm:spPr/>
    </dgm:pt>
    <dgm:pt modelId="{DA2A65AC-6115-47D0-869C-04D9745AEC3B}" type="pres">
      <dgm:prSet presAssocID="{3E8441BC-112C-4EEC-8D81-CE8DA88C11F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54DED8-FE7A-4E76-BA31-7796A278C9F7}" type="pres">
      <dgm:prSet presAssocID="{C7B7867D-724F-4A13-A69D-1D46CCA91CAE}" presName="parTrans" presStyleLbl="sibTrans2D1" presStyleIdx="5" presStyleCnt="7"/>
      <dgm:spPr/>
    </dgm:pt>
    <dgm:pt modelId="{45234D5B-3F27-4FF3-AFDD-0B0CE8C618CA}" type="pres">
      <dgm:prSet presAssocID="{C7B7867D-724F-4A13-A69D-1D46CCA91CAE}" presName="connectorText" presStyleLbl="sibTrans2D1" presStyleIdx="5" presStyleCnt="7"/>
      <dgm:spPr/>
    </dgm:pt>
    <dgm:pt modelId="{2A1EAE43-A792-4A65-AD84-5459AB139617}" type="pres">
      <dgm:prSet presAssocID="{90EB19A6-BC27-4947-BD4D-5E578A7EEDA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EC1422-4592-4329-B886-5BF98D5BF4DB}" type="pres">
      <dgm:prSet presAssocID="{6C7EAD06-77B2-4BFE-8706-9F8550B2B507}" presName="parTrans" presStyleLbl="sibTrans2D1" presStyleIdx="6" presStyleCnt="7"/>
      <dgm:spPr/>
    </dgm:pt>
    <dgm:pt modelId="{75B949BB-5318-4A79-99A9-0ECC8CE90735}" type="pres">
      <dgm:prSet presAssocID="{6C7EAD06-77B2-4BFE-8706-9F8550B2B507}" presName="connectorText" presStyleLbl="sibTrans2D1" presStyleIdx="6" presStyleCnt="7"/>
      <dgm:spPr/>
    </dgm:pt>
    <dgm:pt modelId="{F1573926-9CDB-4A8F-917C-3B827375FAA7}" type="pres">
      <dgm:prSet presAssocID="{01B4DD18-75A8-4189-B8C3-6053E71098B6}" presName="node" presStyleLbl="node1" presStyleIdx="6" presStyleCnt="7">
        <dgm:presLayoutVars>
          <dgm:bulletEnabled val="1"/>
        </dgm:presLayoutVars>
      </dgm:prSet>
      <dgm:spPr/>
    </dgm:pt>
  </dgm:ptLst>
  <dgm:cxnLst>
    <dgm:cxn modelId="{74008754-3EC2-46B1-A7DA-067411BB50E7}" type="presOf" srcId="{0D4155E5-6F9D-4133-8F26-868BD8F3FF11}" destId="{FFE85517-76B9-4EB5-BA8E-6B6A9A2A9A48}" srcOrd="0" destOrd="0" presId="urn:microsoft.com/office/officeart/2005/8/layout/radial5"/>
    <dgm:cxn modelId="{78CDEB8A-856C-4DD6-A4E3-9E3B2AB77F44}" type="presOf" srcId="{757F1DB0-971F-4D71-B259-583662DBEB87}" destId="{FB4EC1D9-3F1E-424D-B31D-F7A9274EF398}" srcOrd="0" destOrd="0" presId="urn:microsoft.com/office/officeart/2005/8/layout/radial5"/>
    <dgm:cxn modelId="{F630D2CE-DA56-4104-88CE-4A64F4C3CB11}" type="presOf" srcId="{C7B7867D-724F-4A13-A69D-1D46CCA91CAE}" destId="{7A54DED8-FE7A-4E76-BA31-7796A278C9F7}" srcOrd="0" destOrd="0" presId="urn:microsoft.com/office/officeart/2005/8/layout/radial5"/>
    <dgm:cxn modelId="{8C49B1B7-1992-407B-8C42-93E484B9AA89}" type="presOf" srcId="{6C7EAD06-77B2-4BFE-8706-9F8550B2B507}" destId="{75B949BB-5318-4A79-99A9-0ECC8CE90735}" srcOrd="1" destOrd="0" presId="urn:microsoft.com/office/officeart/2005/8/layout/radial5"/>
    <dgm:cxn modelId="{A4FD62C4-22BC-4473-B33F-5DB2AA3B2E46}" type="presOf" srcId="{074EC0AC-A6D1-4294-9FBD-0ED5EE69D896}" destId="{74C02EEE-25C2-4DF3-8A56-34C04286A39A}" srcOrd="0" destOrd="0" presId="urn:microsoft.com/office/officeart/2005/8/layout/radial5"/>
    <dgm:cxn modelId="{58B3C85D-A74E-4C7F-855C-48DEFD5E1D7C}" type="presOf" srcId="{5A701264-3C9E-4E1E-9841-98B2B208F17A}" destId="{E9437FC7-DE26-425A-B9D8-9551866FB51B}" srcOrd="0" destOrd="0" presId="urn:microsoft.com/office/officeart/2005/8/layout/radial5"/>
    <dgm:cxn modelId="{509393C5-D951-4361-AB6F-DF132F2BA330}" srcId="{5A701264-3C9E-4E1E-9841-98B2B208F17A}" destId="{BD26386D-5B83-4B66-B963-727F04CCC008}" srcOrd="3" destOrd="0" parTransId="{08E5FB46-EBC3-41EA-90E5-57FEC98B2E66}" sibTransId="{2FFED346-FEE3-4B00-A612-6B23462B202B}"/>
    <dgm:cxn modelId="{13C62666-903B-40E8-97E9-7D92ACE7035F}" srcId="{5A701264-3C9E-4E1E-9841-98B2B208F17A}" destId="{5849EDAD-45A8-4D5D-94A1-A8D2CF5CAAE1}" srcOrd="1" destOrd="0" parTransId="{E7DB861A-91D3-412F-AE6A-54904FBE00C1}" sibTransId="{4E29D032-D299-43DE-BD60-33F572D52F79}"/>
    <dgm:cxn modelId="{3E1E38B8-B180-4690-ABE1-21E600214CB2}" type="presOf" srcId="{AA7A6A50-E02A-4980-A177-F2B95895207C}" destId="{97123F39-622B-4823-B9E5-695FA3A6DE0D}" srcOrd="0" destOrd="0" presId="urn:microsoft.com/office/officeart/2005/8/layout/radial5"/>
    <dgm:cxn modelId="{D73E0829-B4AB-4E16-BB60-DA2890C8BD55}" type="presOf" srcId="{E7DB861A-91D3-412F-AE6A-54904FBE00C1}" destId="{1AED4732-AB25-47EA-826C-0B5AD03172EB}" srcOrd="0" destOrd="0" presId="urn:microsoft.com/office/officeart/2005/8/layout/radial5"/>
    <dgm:cxn modelId="{634F404B-5A16-4DBE-A8FD-C418E99862A0}" type="presOf" srcId="{E7DB861A-91D3-412F-AE6A-54904FBE00C1}" destId="{42EA6213-5260-42AC-8807-1D4863DD334E}" srcOrd="1" destOrd="0" presId="urn:microsoft.com/office/officeart/2005/8/layout/radial5"/>
    <dgm:cxn modelId="{5E0745DA-6FEC-4F8E-AB1F-27938F716D28}" type="presOf" srcId="{56D39869-E890-4A2C-8745-4F5820266C37}" destId="{B21B93ED-7335-484A-AE30-EB0F48C70261}" srcOrd="1" destOrd="0" presId="urn:microsoft.com/office/officeart/2005/8/layout/radial5"/>
    <dgm:cxn modelId="{2301D470-FDFD-437D-9A50-7EB4A2449099}" srcId="{074EC0AC-A6D1-4294-9FBD-0ED5EE69D896}" destId="{5A701264-3C9E-4E1E-9841-98B2B208F17A}" srcOrd="0" destOrd="0" parTransId="{85C034B4-7C0B-40DE-8187-742BF5786DBD}" sibTransId="{7B4BDC67-CE81-4CA4-8D81-4DCFAFB30111}"/>
    <dgm:cxn modelId="{EEC5480F-D781-4787-9780-07706E50D45A}" type="presOf" srcId="{01B4DD18-75A8-4189-B8C3-6053E71098B6}" destId="{F1573926-9CDB-4A8F-917C-3B827375FAA7}" srcOrd="0" destOrd="0" presId="urn:microsoft.com/office/officeart/2005/8/layout/radial5"/>
    <dgm:cxn modelId="{E8051955-EE47-4D6E-A82B-647BF0C384CA}" type="presOf" srcId="{5849EDAD-45A8-4D5D-94A1-A8D2CF5CAAE1}" destId="{BE788BC6-3E01-4255-9C62-A4A5EA4F0107}" srcOrd="0" destOrd="0" presId="urn:microsoft.com/office/officeart/2005/8/layout/radial5"/>
    <dgm:cxn modelId="{29EBA4C6-3F76-4784-9E84-71D84F4ABA31}" type="presOf" srcId="{BD26386D-5B83-4B66-B963-727F04CCC008}" destId="{65540600-8923-48A4-A9F7-A588FEAC9444}" srcOrd="0" destOrd="0" presId="urn:microsoft.com/office/officeart/2005/8/layout/radial5"/>
    <dgm:cxn modelId="{C45C8042-A68C-409F-B201-81971325EAE8}" type="presOf" srcId="{3E8441BC-112C-4EEC-8D81-CE8DA88C11F7}" destId="{DA2A65AC-6115-47D0-869C-04D9745AEC3B}" srcOrd="0" destOrd="0" presId="urn:microsoft.com/office/officeart/2005/8/layout/radial5"/>
    <dgm:cxn modelId="{D8763643-56B8-43AD-B2FE-0B33E85B6EAB}" srcId="{5A701264-3C9E-4E1E-9841-98B2B208F17A}" destId="{3E8441BC-112C-4EEC-8D81-CE8DA88C11F7}" srcOrd="4" destOrd="0" parTransId="{757F1DB0-971F-4D71-B259-583662DBEB87}" sibTransId="{7816D9E5-E3AA-47D2-B22D-624A96545A01}"/>
    <dgm:cxn modelId="{98E817DC-38CA-49D0-AD9E-540C859D040B}" type="presOf" srcId="{6C7EAD06-77B2-4BFE-8706-9F8550B2B507}" destId="{72EC1422-4592-4329-B886-5BF98D5BF4DB}" srcOrd="0" destOrd="0" presId="urn:microsoft.com/office/officeart/2005/8/layout/radial5"/>
    <dgm:cxn modelId="{BAF32EBD-C84B-4E07-9752-4BDBBEF42B23}" type="presOf" srcId="{8D82B1E3-E60C-42A9-B585-17DCA86DCA80}" destId="{3AB29FAA-9642-49E7-A869-6DE6B62491D2}" srcOrd="0" destOrd="0" presId="urn:microsoft.com/office/officeart/2005/8/layout/radial5"/>
    <dgm:cxn modelId="{B25E4165-C7A5-4CB2-BC5E-89A420E5B22A}" srcId="{5A701264-3C9E-4E1E-9841-98B2B208F17A}" destId="{01B4DD18-75A8-4189-B8C3-6053E71098B6}" srcOrd="6" destOrd="0" parTransId="{6C7EAD06-77B2-4BFE-8706-9F8550B2B507}" sibTransId="{CB38628D-6A04-41FC-A6C6-F4E8482AB340}"/>
    <dgm:cxn modelId="{AAA9C8BF-90FC-4C12-B58A-F505EBCDBFDB}" srcId="{5A701264-3C9E-4E1E-9841-98B2B208F17A}" destId="{90EB19A6-BC27-4947-BD4D-5E578A7EEDA3}" srcOrd="5" destOrd="0" parTransId="{C7B7867D-724F-4A13-A69D-1D46CCA91CAE}" sibTransId="{BBFFA8BC-F261-47A5-A2A1-7C28ED5718BF}"/>
    <dgm:cxn modelId="{CC3AE0CE-9C98-4209-9F92-50B6FF9C4A82}" type="presOf" srcId="{757F1DB0-971F-4D71-B259-583662DBEB87}" destId="{CCFE6CE6-DEC6-4559-B7F5-07377A020115}" srcOrd="1" destOrd="0" presId="urn:microsoft.com/office/officeart/2005/8/layout/radial5"/>
    <dgm:cxn modelId="{C8B851F2-693B-4A48-B42B-2F98898F0DDA}" type="presOf" srcId="{08E5FB46-EBC3-41EA-90E5-57FEC98B2E66}" destId="{05A3B2D0-2166-4225-B9D6-ED1E49D0D743}" srcOrd="0" destOrd="0" presId="urn:microsoft.com/office/officeart/2005/8/layout/radial5"/>
    <dgm:cxn modelId="{22953678-9A5D-4897-B39D-49D4F284CC45}" type="presOf" srcId="{8D82B1E3-E60C-42A9-B585-17DCA86DCA80}" destId="{EFBA5D38-9AA3-4A09-BDFF-94036A995A64}" srcOrd="1" destOrd="0" presId="urn:microsoft.com/office/officeart/2005/8/layout/radial5"/>
    <dgm:cxn modelId="{B646BDB6-01EA-4476-B8EB-AA6548BD4EB3}" type="presOf" srcId="{90EB19A6-BC27-4947-BD4D-5E578A7EEDA3}" destId="{2A1EAE43-A792-4A65-AD84-5459AB139617}" srcOrd="0" destOrd="0" presId="urn:microsoft.com/office/officeart/2005/8/layout/radial5"/>
    <dgm:cxn modelId="{31FC1AC5-1360-4FF7-AB58-E158E02D5FA3}" srcId="{074EC0AC-A6D1-4294-9FBD-0ED5EE69D896}" destId="{5C97874B-D6A4-4D68-9A77-D8ACD6FBA564}" srcOrd="1" destOrd="0" parTransId="{2D116D99-E7E9-48F3-9014-A12C262B6D91}" sibTransId="{887DAF6D-5E82-4587-96B4-3B73D4D33060}"/>
    <dgm:cxn modelId="{80DFCDC9-BA5F-4524-9F9C-3EA8E896344E}" srcId="{5A701264-3C9E-4E1E-9841-98B2B208F17A}" destId="{0D4155E5-6F9D-4133-8F26-868BD8F3FF11}" srcOrd="2" destOrd="0" parTransId="{56D39869-E890-4A2C-8745-4F5820266C37}" sibTransId="{FB3D6494-FECF-48E1-8BDE-2FD2B267A89D}"/>
    <dgm:cxn modelId="{3C580059-452E-46C4-8913-244490E603EA}" srcId="{5A701264-3C9E-4E1E-9841-98B2B208F17A}" destId="{AA7A6A50-E02A-4980-A177-F2B95895207C}" srcOrd="0" destOrd="0" parTransId="{8D82B1E3-E60C-42A9-B585-17DCA86DCA80}" sibTransId="{0C90F6A8-13CB-4923-88CA-DB20C2DF61D0}"/>
    <dgm:cxn modelId="{EF99DC7D-BDD4-49CA-A1BD-B6B2C294008D}" type="presOf" srcId="{56D39869-E890-4A2C-8745-4F5820266C37}" destId="{02E98E13-5F54-4F54-AC1A-FDC8318E46C9}" srcOrd="0" destOrd="0" presId="urn:microsoft.com/office/officeart/2005/8/layout/radial5"/>
    <dgm:cxn modelId="{5F39E0F4-2E9A-4FAD-AAF4-4623B53B9E8A}" type="presOf" srcId="{C7B7867D-724F-4A13-A69D-1D46CCA91CAE}" destId="{45234D5B-3F27-4FF3-AFDD-0B0CE8C618CA}" srcOrd="1" destOrd="0" presId="urn:microsoft.com/office/officeart/2005/8/layout/radial5"/>
    <dgm:cxn modelId="{1BC83278-7C55-4C64-ACFB-5288C3780D6A}" type="presOf" srcId="{08E5FB46-EBC3-41EA-90E5-57FEC98B2E66}" destId="{FF8F7AAE-0DCD-4C96-ADE8-732FD288FD6E}" srcOrd="1" destOrd="0" presId="urn:microsoft.com/office/officeart/2005/8/layout/radial5"/>
    <dgm:cxn modelId="{E5507F2C-96D6-4EF4-A924-431D7747E3BE}" type="presParOf" srcId="{74C02EEE-25C2-4DF3-8A56-34C04286A39A}" destId="{E9437FC7-DE26-425A-B9D8-9551866FB51B}" srcOrd="0" destOrd="0" presId="urn:microsoft.com/office/officeart/2005/8/layout/radial5"/>
    <dgm:cxn modelId="{F2854D8A-5CF4-4433-A061-CFEB73B28A99}" type="presParOf" srcId="{74C02EEE-25C2-4DF3-8A56-34C04286A39A}" destId="{3AB29FAA-9642-49E7-A869-6DE6B62491D2}" srcOrd="1" destOrd="0" presId="urn:microsoft.com/office/officeart/2005/8/layout/radial5"/>
    <dgm:cxn modelId="{698DBE17-EDAB-46BB-AAC4-95AAE7CAF27D}" type="presParOf" srcId="{3AB29FAA-9642-49E7-A869-6DE6B62491D2}" destId="{EFBA5D38-9AA3-4A09-BDFF-94036A995A64}" srcOrd="0" destOrd="0" presId="urn:microsoft.com/office/officeart/2005/8/layout/radial5"/>
    <dgm:cxn modelId="{FB4E5744-19C0-4EBC-900C-88E63C72E37E}" type="presParOf" srcId="{74C02EEE-25C2-4DF3-8A56-34C04286A39A}" destId="{97123F39-622B-4823-B9E5-695FA3A6DE0D}" srcOrd="2" destOrd="0" presId="urn:microsoft.com/office/officeart/2005/8/layout/radial5"/>
    <dgm:cxn modelId="{6F9219FA-CDFB-4DF2-B1B8-399187E36738}" type="presParOf" srcId="{74C02EEE-25C2-4DF3-8A56-34C04286A39A}" destId="{1AED4732-AB25-47EA-826C-0B5AD03172EB}" srcOrd="3" destOrd="0" presId="urn:microsoft.com/office/officeart/2005/8/layout/radial5"/>
    <dgm:cxn modelId="{7CE5DCF0-3EBA-43D7-86E1-642912B76545}" type="presParOf" srcId="{1AED4732-AB25-47EA-826C-0B5AD03172EB}" destId="{42EA6213-5260-42AC-8807-1D4863DD334E}" srcOrd="0" destOrd="0" presId="urn:microsoft.com/office/officeart/2005/8/layout/radial5"/>
    <dgm:cxn modelId="{213DB311-8E20-4D9D-9CF6-9E433DD9C4E2}" type="presParOf" srcId="{74C02EEE-25C2-4DF3-8A56-34C04286A39A}" destId="{BE788BC6-3E01-4255-9C62-A4A5EA4F0107}" srcOrd="4" destOrd="0" presId="urn:microsoft.com/office/officeart/2005/8/layout/radial5"/>
    <dgm:cxn modelId="{AD395F98-BEF7-4B78-8BD0-902E5D2EB583}" type="presParOf" srcId="{74C02EEE-25C2-4DF3-8A56-34C04286A39A}" destId="{02E98E13-5F54-4F54-AC1A-FDC8318E46C9}" srcOrd="5" destOrd="0" presId="urn:microsoft.com/office/officeart/2005/8/layout/radial5"/>
    <dgm:cxn modelId="{ACB03134-E3CA-473B-8359-6681D2EA98DA}" type="presParOf" srcId="{02E98E13-5F54-4F54-AC1A-FDC8318E46C9}" destId="{B21B93ED-7335-484A-AE30-EB0F48C70261}" srcOrd="0" destOrd="0" presId="urn:microsoft.com/office/officeart/2005/8/layout/radial5"/>
    <dgm:cxn modelId="{C8A920A0-3E91-47D9-9C9E-22A6DAD1EEAB}" type="presParOf" srcId="{74C02EEE-25C2-4DF3-8A56-34C04286A39A}" destId="{FFE85517-76B9-4EB5-BA8E-6B6A9A2A9A48}" srcOrd="6" destOrd="0" presId="urn:microsoft.com/office/officeart/2005/8/layout/radial5"/>
    <dgm:cxn modelId="{1DE56B2D-DF61-4E5B-BDB9-C5076EB4418C}" type="presParOf" srcId="{74C02EEE-25C2-4DF3-8A56-34C04286A39A}" destId="{05A3B2D0-2166-4225-B9D6-ED1E49D0D743}" srcOrd="7" destOrd="0" presId="urn:microsoft.com/office/officeart/2005/8/layout/radial5"/>
    <dgm:cxn modelId="{171DC2FF-FCC7-4A90-8745-12BC6F376645}" type="presParOf" srcId="{05A3B2D0-2166-4225-B9D6-ED1E49D0D743}" destId="{FF8F7AAE-0DCD-4C96-ADE8-732FD288FD6E}" srcOrd="0" destOrd="0" presId="urn:microsoft.com/office/officeart/2005/8/layout/radial5"/>
    <dgm:cxn modelId="{1E416218-7461-4B13-9006-A14D125C0136}" type="presParOf" srcId="{74C02EEE-25C2-4DF3-8A56-34C04286A39A}" destId="{65540600-8923-48A4-A9F7-A588FEAC9444}" srcOrd="8" destOrd="0" presId="urn:microsoft.com/office/officeart/2005/8/layout/radial5"/>
    <dgm:cxn modelId="{549FE0D7-C655-4F6E-8166-F8F482BEF14C}" type="presParOf" srcId="{74C02EEE-25C2-4DF3-8A56-34C04286A39A}" destId="{FB4EC1D9-3F1E-424D-B31D-F7A9274EF398}" srcOrd="9" destOrd="0" presId="urn:microsoft.com/office/officeart/2005/8/layout/radial5"/>
    <dgm:cxn modelId="{F34F0B9A-9F58-462C-9977-8FE70CDB3AD5}" type="presParOf" srcId="{FB4EC1D9-3F1E-424D-B31D-F7A9274EF398}" destId="{CCFE6CE6-DEC6-4559-B7F5-07377A020115}" srcOrd="0" destOrd="0" presId="urn:microsoft.com/office/officeart/2005/8/layout/radial5"/>
    <dgm:cxn modelId="{825DE6C1-69C3-4315-997D-88786B0A8F5F}" type="presParOf" srcId="{74C02EEE-25C2-4DF3-8A56-34C04286A39A}" destId="{DA2A65AC-6115-47D0-869C-04D9745AEC3B}" srcOrd="10" destOrd="0" presId="urn:microsoft.com/office/officeart/2005/8/layout/radial5"/>
    <dgm:cxn modelId="{BFEBA043-9819-4B6A-A206-A85CF808FAAF}" type="presParOf" srcId="{74C02EEE-25C2-4DF3-8A56-34C04286A39A}" destId="{7A54DED8-FE7A-4E76-BA31-7796A278C9F7}" srcOrd="11" destOrd="0" presId="urn:microsoft.com/office/officeart/2005/8/layout/radial5"/>
    <dgm:cxn modelId="{46178382-5B10-4F75-93FF-4121CB6D1DC3}" type="presParOf" srcId="{7A54DED8-FE7A-4E76-BA31-7796A278C9F7}" destId="{45234D5B-3F27-4FF3-AFDD-0B0CE8C618CA}" srcOrd="0" destOrd="0" presId="urn:microsoft.com/office/officeart/2005/8/layout/radial5"/>
    <dgm:cxn modelId="{FDC55E69-A480-46F1-8552-2B47A35A5834}" type="presParOf" srcId="{74C02EEE-25C2-4DF3-8A56-34C04286A39A}" destId="{2A1EAE43-A792-4A65-AD84-5459AB139617}" srcOrd="12" destOrd="0" presId="urn:microsoft.com/office/officeart/2005/8/layout/radial5"/>
    <dgm:cxn modelId="{77F1597D-6ADA-4C99-BB3B-F1D3BE1D0B94}" type="presParOf" srcId="{74C02EEE-25C2-4DF3-8A56-34C04286A39A}" destId="{72EC1422-4592-4329-B886-5BF98D5BF4DB}" srcOrd="13" destOrd="0" presId="urn:microsoft.com/office/officeart/2005/8/layout/radial5"/>
    <dgm:cxn modelId="{F2AF8EED-7B5D-40AD-9E2B-BA0BDF80E0B4}" type="presParOf" srcId="{72EC1422-4592-4329-B886-5BF98D5BF4DB}" destId="{75B949BB-5318-4A79-99A9-0ECC8CE90735}" srcOrd="0" destOrd="0" presId="urn:microsoft.com/office/officeart/2005/8/layout/radial5"/>
    <dgm:cxn modelId="{F6984E41-A682-495C-BE86-D0E0ACFE65C2}" type="presParOf" srcId="{74C02EEE-25C2-4DF3-8A56-34C04286A39A}" destId="{F1573926-9CDB-4A8F-917C-3B827375FAA7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2DEB71B0-2EEC-4FE2-B6AB-70A77A910E19}" type="presOf" srcId="{71CACC3F-B478-4B34-88DF-A9331DD17D65}" destId="{649236EB-5DF9-4C75-A64E-34F84B800B58}" srcOrd="0" destOrd="0" presId="urn:microsoft.com/office/officeart/2005/8/layout/chevron1"/>
    <dgm:cxn modelId="{750B0543-D200-419A-A026-67F67E9C9662}" type="presOf" srcId="{9BBB9D68-D434-4777-A9F4-472DCD521336}" destId="{D83D83DB-4464-4EF9-9445-C5C3570C02CF}" srcOrd="0" destOrd="0" presId="urn:microsoft.com/office/officeart/2005/8/layout/chevron1"/>
    <dgm:cxn modelId="{56FB4C1C-9C9D-4EAE-A487-4A61C9CAE575}" type="presOf" srcId="{03AFAFC4-1B38-4BCD-A174-51BD4BF0FA03}" destId="{6EF470A1-F6CD-4F7E-BEC8-E69D071540A3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315ADB8F-EAC3-42ED-80B2-B44CD85F7CC4}" type="presOf" srcId="{9252A591-7908-4147-BD67-6E30234CF644}" destId="{08D1E44B-60C5-41C6-BD9F-6AFD42BAD736}" srcOrd="0" destOrd="0" presId="urn:microsoft.com/office/officeart/2005/8/layout/chevron1"/>
    <dgm:cxn modelId="{D8961C3F-4A51-4E31-B275-E836C1B460C5}" type="presOf" srcId="{2BE7FFDB-8400-4568-85C4-95F180E353F7}" destId="{61254971-991B-4029-8B3A-A625D9B46FFD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2980CF52-5D90-4F60-AB04-A05F8C8E2948}" type="presOf" srcId="{065009DC-8D37-47D6-A6D1-1F767454B7B0}" destId="{EB6D880D-B85A-4D22-9D74-2BDFE96E8111}" srcOrd="0" destOrd="0" presId="urn:microsoft.com/office/officeart/2005/8/layout/chevron1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C7E19400-7926-41BE-9306-24E84EAA1A10}" type="presOf" srcId="{854C7C19-0EB0-4275-AE1F-E1643471BDEF}" destId="{4BFBC603-65AC-4848-AD2F-91009A89AE86}" srcOrd="0" destOrd="0" presId="urn:microsoft.com/office/officeart/2005/8/layout/chevron1"/>
    <dgm:cxn modelId="{DE3DE263-A204-4874-B74E-DBB528C8FFB9}" type="presParOf" srcId="{61254971-991B-4029-8B3A-A625D9B46FFD}" destId="{D83D83DB-4464-4EF9-9445-C5C3570C02CF}" srcOrd="0" destOrd="0" presId="urn:microsoft.com/office/officeart/2005/8/layout/chevron1"/>
    <dgm:cxn modelId="{6460E960-5E85-4410-9C9C-BA420B2DC5C8}" type="presParOf" srcId="{61254971-991B-4029-8B3A-A625D9B46FFD}" destId="{299FC706-B1DF-46B3-9AB7-DE9CD9DF3B83}" srcOrd="1" destOrd="0" presId="urn:microsoft.com/office/officeart/2005/8/layout/chevron1"/>
    <dgm:cxn modelId="{1B4676A2-1A62-435B-979B-F013860FB916}" type="presParOf" srcId="{61254971-991B-4029-8B3A-A625D9B46FFD}" destId="{649236EB-5DF9-4C75-A64E-34F84B800B58}" srcOrd="2" destOrd="0" presId="urn:microsoft.com/office/officeart/2005/8/layout/chevron1"/>
    <dgm:cxn modelId="{074A14D3-D1B7-4D9D-B8AF-EF17FD298B5B}" type="presParOf" srcId="{61254971-991B-4029-8B3A-A625D9B46FFD}" destId="{1C7AAD7B-DA7B-439A-8C49-152B02D8A479}" srcOrd="3" destOrd="0" presId="urn:microsoft.com/office/officeart/2005/8/layout/chevron1"/>
    <dgm:cxn modelId="{582EB736-5C0E-4418-B8DE-69B9CCE2C65A}" type="presParOf" srcId="{61254971-991B-4029-8B3A-A625D9B46FFD}" destId="{4BFBC603-65AC-4848-AD2F-91009A89AE86}" srcOrd="4" destOrd="0" presId="urn:microsoft.com/office/officeart/2005/8/layout/chevron1"/>
    <dgm:cxn modelId="{7311F344-7A5C-4F2A-AC8A-0F865623A764}" type="presParOf" srcId="{61254971-991B-4029-8B3A-A625D9B46FFD}" destId="{55E67364-F873-41F3-8277-901095868955}" srcOrd="5" destOrd="0" presId="urn:microsoft.com/office/officeart/2005/8/layout/chevron1"/>
    <dgm:cxn modelId="{BA0ADDB4-FAB3-4ADB-B34E-7AE1EB6CBE20}" type="presParOf" srcId="{61254971-991B-4029-8B3A-A625D9B46FFD}" destId="{6EF470A1-F6CD-4F7E-BEC8-E69D071540A3}" srcOrd="6" destOrd="0" presId="urn:microsoft.com/office/officeart/2005/8/layout/chevron1"/>
    <dgm:cxn modelId="{89616C41-FFD1-48A4-9B19-3D9FF8E66B66}" type="presParOf" srcId="{61254971-991B-4029-8B3A-A625D9B46FFD}" destId="{98026265-DC53-4B2D-B107-C56B11B47888}" srcOrd="7" destOrd="0" presId="urn:microsoft.com/office/officeart/2005/8/layout/chevron1"/>
    <dgm:cxn modelId="{EEAB4D0D-52FD-49E1-9BEC-03064A2FFFB3}" type="presParOf" srcId="{61254971-991B-4029-8B3A-A625D9B46FFD}" destId="{08D1E44B-60C5-41C6-BD9F-6AFD42BAD736}" srcOrd="8" destOrd="0" presId="urn:microsoft.com/office/officeart/2005/8/layout/chevron1"/>
    <dgm:cxn modelId="{6A554474-EA6B-4374-8156-24D59C9C9763}" type="presParOf" srcId="{61254971-991B-4029-8B3A-A625D9B46FFD}" destId="{60EC173C-33B4-4B05-9F82-753A09D87ACB}" srcOrd="9" destOrd="0" presId="urn:microsoft.com/office/officeart/2005/8/layout/chevron1"/>
    <dgm:cxn modelId="{1CCF666E-F73D-42B1-9208-B80A98230964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438D631F-C6D1-46B0-9AD0-F13FB63FE4A2}" type="presOf" srcId="{065009DC-8D37-47D6-A6D1-1F767454B7B0}" destId="{EB6D880D-B85A-4D22-9D74-2BDFE96E8111}" srcOrd="0" destOrd="0" presId="urn:microsoft.com/office/officeart/2005/8/layout/chevron1"/>
    <dgm:cxn modelId="{03BF7975-3D74-43E4-A7CE-CF2E0AE51285}" type="presOf" srcId="{9BBB9D68-D434-4777-A9F4-472DCD521336}" destId="{D83D83DB-4464-4EF9-9445-C5C3570C02CF}" srcOrd="0" destOrd="0" presId="urn:microsoft.com/office/officeart/2005/8/layout/chevron1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14B5753B-8124-45F9-944B-6366F4EB6826}" type="presOf" srcId="{03AFAFC4-1B38-4BCD-A174-51BD4BF0FA03}" destId="{6EF470A1-F6CD-4F7E-BEC8-E69D071540A3}" srcOrd="0" destOrd="0" presId="urn:microsoft.com/office/officeart/2005/8/layout/chevron1"/>
    <dgm:cxn modelId="{A19793B7-99F6-4708-944C-D6BC8353B142}" type="presOf" srcId="{71CACC3F-B478-4B34-88DF-A9331DD17D65}" destId="{649236EB-5DF9-4C75-A64E-34F84B800B58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CC961214-C1A7-42BF-87D5-C3960D372783}" type="presOf" srcId="{2BE7FFDB-8400-4568-85C4-95F180E353F7}" destId="{61254971-991B-4029-8B3A-A625D9B46FFD}" srcOrd="0" destOrd="0" presId="urn:microsoft.com/office/officeart/2005/8/layout/chevron1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4DDFAFB9-1718-4509-979A-09880603C745}" type="presOf" srcId="{854C7C19-0EB0-4275-AE1F-E1643471BDEF}" destId="{4BFBC603-65AC-4848-AD2F-91009A89AE86}" srcOrd="0" destOrd="0" presId="urn:microsoft.com/office/officeart/2005/8/layout/chevron1"/>
    <dgm:cxn modelId="{016E37D6-DDBE-4278-92E7-A56CE719FACC}" type="presOf" srcId="{9252A591-7908-4147-BD67-6E30234CF644}" destId="{08D1E44B-60C5-41C6-BD9F-6AFD42BAD736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56A6D0A4-D8AB-4A1D-86EB-31AE9B93F80F}" type="presParOf" srcId="{61254971-991B-4029-8B3A-A625D9B46FFD}" destId="{D83D83DB-4464-4EF9-9445-C5C3570C02CF}" srcOrd="0" destOrd="0" presId="urn:microsoft.com/office/officeart/2005/8/layout/chevron1"/>
    <dgm:cxn modelId="{53718212-2DE2-41E9-B16D-38AC121AB5B0}" type="presParOf" srcId="{61254971-991B-4029-8B3A-A625D9B46FFD}" destId="{299FC706-B1DF-46B3-9AB7-DE9CD9DF3B83}" srcOrd="1" destOrd="0" presId="urn:microsoft.com/office/officeart/2005/8/layout/chevron1"/>
    <dgm:cxn modelId="{1FAAA65B-025F-4794-A096-9EC945ED1924}" type="presParOf" srcId="{61254971-991B-4029-8B3A-A625D9B46FFD}" destId="{649236EB-5DF9-4C75-A64E-34F84B800B58}" srcOrd="2" destOrd="0" presId="urn:microsoft.com/office/officeart/2005/8/layout/chevron1"/>
    <dgm:cxn modelId="{E25D0DF1-7456-4380-A92E-C6739203C02F}" type="presParOf" srcId="{61254971-991B-4029-8B3A-A625D9B46FFD}" destId="{1C7AAD7B-DA7B-439A-8C49-152B02D8A479}" srcOrd="3" destOrd="0" presId="urn:microsoft.com/office/officeart/2005/8/layout/chevron1"/>
    <dgm:cxn modelId="{E82461E3-7667-4754-B121-82D941A36333}" type="presParOf" srcId="{61254971-991B-4029-8B3A-A625D9B46FFD}" destId="{4BFBC603-65AC-4848-AD2F-91009A89AE86}" srcOrd="4" destOrd="0" presId="urn:microsoft.com/office/officeart/2005/8/layout/chevron1"/>
    <dgm:cxn modelId="{FA14AD4E-A350-4D55-A1DD-1B0422E6DCD3}" type="presParOf" srcId="{61254971-991B-4029-8B3A-A625D9B46FFD}" destId="{55E67364-F873-41F3-8277-901095868955}" srcOrd="5" destOrd="0" presId="urn:microsoft.com/office/officeart/2005/8/layout/chevron1"/>
    <dgm:cxn modelId="{6DF901D5-6E91-4358-82B4-916DD456E793}" type="presParOf" srcId="{61254971-991B-4029-8B3A-A625D9B46FFD}" destId="{6EF470A1-F6CD-4F7E-BEC8-E69D071540A3}" srcOrd="6" destOrd="0" presId="urn:microsoft.com/office/officeart/2005/8/layout/chevron1"/>
    <dgm:cxn modelId="{096447D3-7713-4C1F-B1B4-495958D4F950}" type="presParOf" srcId="{61254971-991B-4029-8B3A-A625D9B46FFD}" destId="{98026265-DC53-4B2D-B107-C56B11B47888}" srcOrd="7" destOrd="0" presId="urn:microsoft.com/office/officeart/2005/8/layout/chevron1"/>
    <dgm:cxn modelId="{5E7AD658-5630-4F72-9518-7EA85D927DE8}" type="presParOf" srcId="{61254971-991B-4029-8B3A-A625D9B46FFD}" destId="{08D1E44B-60C5-41C6-BD9F-6AFD42BAD736}" srcOrd="8" destOrd="0" presId="urn:microsoft.com/office/officeart/2005/8/layout/chevron1"/>
    <dgm:cxn modelId="{91CBBF6C-479A-4A1B-BAFA-EF34A4122EBD}" type="presParOf" srcId="{61254971-991B-4029-8B3A-A625D9B46FFD}" destId="{60EC173C-33B4-4B05-9F82-753A09D87ACB}" srcOrd="9" destOrd="0" presId="urn:microsoft.com/office/officeart/2005/8/layout/chevron1"/>
    <dgm:cxn modelId="{9123C3FE-CD0A-4A1C-8F2E-1D3E091AF972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E845623-692F-4B4B-945C-40C1E2F0E461}" type="doc">
      <dgm:prSet loTypeId="urn:microsoft.com/office/officeart/2005/8/layout/vList2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CD5C976E-6E75-4F1B-AEE2-F1C0D67FF07D}">
      <dgm:prSet phldrT="[Texte]" custT="1"/>
      <dgm:spPr/>
      <dgm:t>
        <a:bodyPr/>
        <a:lstStyle/>
        <a:p>
          <a:pPr algn="ctr"/>
          <a:r>
            <a:rPr lang="fr-FR" sz="28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Besoin majoritairement exprimé : informations récoltées par le robot (et non pas robot lui-même)</a:t>
          </a:r>
          <a:endParaRPr lang="fr-FR" sz="2800" dirty="0">
            <a:solidFill>
              <a:schemeClr val="tx1"/>
            </a:solidFill>
          </a:endParaRPr>
        </a:p>
      </dgm:t>
    </dgm:pt>
    <dgm:pt modelId="{16DFF2B5-4568-47C5-BA7A-91F412020674}" type="parTrans" cxnId="{D96D669B-294F-4F2E-A183-70CEBA368151}">
      <dgm:prSet/>
      <dgm:spPr/>
      <dgm:t>
        <a:bodyPr/>
        <a:lstStyle/>
        <a:p>
          <a:endParaRPr lang="fr-FR"/>
        </a:p>
      </dgm:t>
    </dgm:pt>
    <dgm:pt modelId="{FB67ECB9-B95C-49AE-AE45-5F78EB9220E1}" type="sibTrans" cxnId="{D96D669B-294F-4F2E-A183-70CEBA368151}">
      <dgm:prSet/>
      <dgm:spPr/>
      <dgm:t>
        <a:bodyPr/>
        <a:lstStyle/>
        <a:p>
          <a:endParaRPr lang="fr-FR"/>
        </a:p>
      </dgm:t>
    </dgm:pt>
    <dgm:pt modelId="{DB63D06E-DFFD-4777-91C9-0DCF4BAB3291}">
      <dgm:prSet custT="1"/>
      <dgm:spPr/>
      <dgm:t>
        <a:bodyPr/>
        <a:lstStyle/>
        <a:p>
          <a:pPr algn="ctr"/>
          <a:r>
            <a:rPr lang="fr-FR" sz="28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Réputation aussi importante que la technologie </a:t>
          </a:r>
          <a:r>
            <a:rPr lang="fr-FR" sz="28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rPr>
            <a:t> communication essentielle</a:t>
          </a:r>
          <a:endParaRPr lang="fr-FR" sz="28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954975D-569D-409B-B9B4-DA20F1CBF33E}" type="parTrans" cxnId="{1BC91126-8AA9-4858-BAA8-892C19A99991}">
      <dgm:prSet/>
      <dgm:spPr/>
      <dgm:t>
        <a:bodyPr/>
        <a:lstStyle/>
        <a:p>
          <a:endParaRPr lang="fr-FR"/>
        </a:p>
      </dgm:t>
    </dgm:pt>
    <dgm:pt modelId="{B18E193A-D798-458C-80E9-DDDB8064864B}" type="sibTrans" cxnId="{1BC91126-8AA9-4858-BAA8-892C19A99991}">
      <dgm:prSet/>
      <dgm:spPr/>
      <dgm:t>
        <a:bodyPr/>
        <a:lstStyle/>
        <a:p>
          <a:endParaRPr lang="fr-FR"/>
        </a:p>
      </dgm:t>
    </dgm:pt>
    <dgm:pt modelId="{F774F286-939B-4966-B0A3-630A71050734}">
      <dgm:prSet custT="1"/>
      <dgm:spPr/>
      <dgm:t>
        <a:bodyPr/>
        <a:lstStyle/>
        <a:p>
          <a:pPr algn="ctr"/>
          <a:r>
            <a:rPr lang="fr-FR" sz="28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Nécessité de lancer le projet sur le marché courant 2015</a:t>
          </a:r>
          <a:endParaRPr lang="fr-FR" sz="28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F86D046-FDF1-441B-A0B1-A1B88D6FE703}" type="parTrans" cxnId="{05BD995E-FF61-499D-ACD3-C5D3D6DC40C2}">
      <dgm:prSet/>
      <dgm:spPr/>
      <dgm:t>
        <a:bodyPr/>
        <a:lstStyle/>
        <a:p>
          <a:endParaRPr lang="fr-FR"/>
        </a:p>
      </dgm:t>
    </dgm:pt>
    <dgm:pt modelId="{FD911B49-7241-4E2A-895F-A74176647393}" type="sibTrans" cxnId="{05BD995E-FF61-499D-ACD3-C5D3D6DC40C2}">
      <dgm:prSet/>
      <dgm:spPr/>
      <dgm:t>
        <a:bodyPr/>
        <a:lstStyle/>
        <a:p>
          <a:endParaRPr lang="fr-FR"/>
        </a:p>
      </dgm:t>
    </dgm:pt>
    <dgm:pt modelId="{685B1431-63F4-4838-95AF-27C76FD2F9C3}" type="pres">
      <dgm:prSet presAssocID="{5E845623-692F-4B4B-945C-40C1E2F0E4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25DAC6-7289-4E62-A421-E6D688FDB479}" type="pres">
      <dgm:prSet presAssocID="{CD5C976E-6E75-4F1B-AEE2-F1C0D67FF07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BE9467-54E1-4CE9-AB7E-45A2712A96BA}" type="pres">
      <dgm:prSet presAssocID="{FB67ECB9-B95C-49AE-AE45-5F78EB9220E1}" presName="spacer" presStyleCnt="0"/>
      <dgm:spPr/>
      <dgm:t>
        <a:bodyPr/>
        <a:lstStyle/>
        <a:p>
          <a:endParaRPr lang="fr-FR"/>
        </a:p>
      </dgm:t>
    </dgm:pt>
    <dgm:pt modelId="{D581DF1C-874E-467F-8603-8A60C14042C4}" type="pres">
      <dgm:prSet presAssocID="{DB63D06E-DFFD-4777-91C9-0DCF4BAB329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5E6877-FD5B-4039-89C2-A13AE26C7D99}" type="pres">
      <dgm:prSet presAssocID="{B18E193A-D798-458C-80E9-DDDB8064864B}" presName="spacer" presStyleCnt="0"/>
      <dgm:spPr/>
      <dgm:t>
        <a:bodyPr/>
        <a:lstStyle/>
        <a:p>
          <a:endParaRPr lang="fr-FR"/>
        </a:p>
      </dgm:t>
    </dgm:pt>
    <dgm:pt modelId="{DF673929-031D-4854-8E4D-AB67A31DA6FF}" type="pres">
      <dgm:prSet presAssocID="{F774F286-939B-4966-B0A3-630A710507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C91126-8AA9-4858-BAA8-892C19A99991}" srcId="{5E845623-692F-4B4B-945C-40C1E2F0E461}" destId="{DB63D06E-DFFD-4777-91C9-0DCF4BAB3291}" srcOrd="1" destOrd="0" parTransId="{8954975D-569D-409B-B9B4-DA20F1CBF33E}" sibTransId="{B18E193A-D798-458C-80E9-DDDB8064864B}"/>
    <dgm:cxn modelId="{D96D669B-294F-4F2E-A183-70CEBA368151}" srcId="{5E845623-692F-4B4B-945C-40C1E2F0E461}" destId="{CD5C976E-6E75-4F1B-AEE2-F1C0D67FF07D}" srcOrd="0" destOrd="0" parTransId="{16DFF2B5-4568-47C5-BA7A-91F412020674}" sibTransId="{FB67ECB9-B95C-49AE-AE45-5F78EB9220E1}"/>
    <dgm:cxn modelId="{77272413-971A-403A-94F3-0FAE71077B45}" type="presOf" srcId="{F774F286-939B-4966-B0A3-630A71050734}" destId="{DF673929-031D-4854-8E4D-AB67A31DA6FF}" srcOrd="0" destOrd="0" presId="urn:microsoft.com/office/officeart/2005/8/layout/vList2"/>
    <dgm:cxn modelId="{DA1FB7DE-268F-482B-8AA9-9321EB9ED34B}" type="presOf" srcId="{5E845623-692F-4B4B-945C-40C1E2F0E461}" destId="{685B1431-63F4-4838-95AF-27C76FD2F9C3}" srcOrd="0" destOrd="0" presId="urn:microsoft.com/office/officeart/2005/8/layout/vList2"/>
    <dgm:cxn modelId="{50544FAF-A833-4262-8786-7B8F9AD8AC9B}" type="presOf" srcId="{DB63D06E-DFFD-4777-91C9-0DCF4BAB3291}" destId="{D581DF1C-874E-467F-8603-8A60C14042C4}" srcOrd="0" destOrd="0" presId="urn:microsoft.com/office/officeart/2005/8/layout/vList2"/>
    <dgm:cxn modelId="{A9CB82E6-8DC2-4CE4-8610-12EA4291B62C}" type="presOf" srcId="{CD5C976E-6E75-4F1B-AEE2-F1C0D67FF07D}" destId="{9E25DAC6-7289-4E62-A421-E6D688FDB479}" srcOrd="0" destOrd="0" presId="urn:microsoft.com/office/officeart/2005/8/layout/vList2"/>
    <dgm:cxn modelId="{05BD995E-FF61-499D-ACD3-C5D3D6DC40C2}" srcId="{5E845623-692F-4B4B-945C-40C1E2F0E461}" destId="{F774F286-939B-4966-B0A3-630A71050734}" srcOrd="2" destOrd="0" parTransId="{7F86D046-FDF1-441B-A0B1-A1B88D6FE703}" sibTransId="{FD911B49-7241-4E2A-895F-A74176647393}"/>
    <dgm:cxn modelId="{0B91E46A-26B0-4494-8CC1-E5AB118DAF8E}" type="presParOf" srcId="{685B1431-63F4-4838-95AF-27C76FD2F9C3}" destId="{9E25DAC6-7289-4E62-A421-E6D688FDB479}" srcOrd="0" destOrd="0" presId="urn:microsoft.com/office/officeart/2005/8/layout/vList2"/>
    <dgm:cxn modelId="{2AE1D638-5479-4BCB-B8EB-B6FE986645CC}" type="presParOf" srcId="{685B1431-63F4-4838-95AF-27C76FD2F9C3}" destId="{91BE9467-54E1-4CE9-AB7E-45A2712A96BA}" srcOrd="1" destOrd="0" presId="urn:microsoft.com/office/officeart/2005/8/layout/vList2"/>
    <dgm:cxn modelId="{9AAFCD6B-6F61-4D49-99D4-295AE6CCA055}" type="presParOf" srcId="{685B1431-63F4-4838-95AF-27C76FD2F9C3}" destId="{D581DF1C-874E-467F-8603-8A60C14042C4}" srcOrd="2" destOrd="0" presId="urn:microsoft.com/office/officeart/2005/8/layout/vList2"/>
    <dgm:cxn modelId="{DD6C5CDE-389F-4748-815D-3DED05A6E0C6}" type="presParOf" srcId="{685B1431-63F4-4838-95AF-27C76FD2F9C3}" destId="{905E6877-FD5B-4039-89C2-A13AE26C7D99}" srcOrd="3" destOrd="0" presId="urn:microsoft.com/office/officeart/2005/8/layout/vList2"/>
    <dgm:cxn modelId="{DB9AE153-30FE-4B7C-A5BE-CD78D6BF6199}" type="presParOf" srcId="{685B1431-63F4-4838-95AF-27C76FD2F9C3}" destId="{DF673929-031D-4854-8E4D-AB67A31DA6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BFD7F726-497D-4FEB-88C8-DFE088697124}" type="presOf" srcId="{2BE7FFDB-8400-4568-85C4-95F180E353F7}" destId="{61254971-991B-4029-8B3A-A625D9B46FFD}" srcOrd="0" destOrd="0" presId="urn:microsoft.com/office/officeart/2005/8/layout/chevron1"/>
    <dgm:cxn modelId="{71A12375-CA2E-4E82-B07C-78ACFD5FC227}" type="presOf" srcId="{854C7C19-0EB0-4275-AE1F-E1643471BDEF}" destId="{4BFBC603-65AC-4848-AD2F-91009A89AE86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602D7208-C821-4534-8434-072576E9F1E3}" type="presOf" srcId="{065009DC-8D37-47D6-A6D1-1F767454B7B0}" destId="{EB6D880D-B85A-4D22-9D74-2BDFE96E8111}" srcOrd="0" destOrd="0" presId="urn:microsoft.com/office/officeart/2005/8/layout/chevron1"/>
    <dgm:cxn modelId="{47910558-4F46-4C72-B4DC-F16850159AB5}" type="presOf" srcId="{9BBB9D68-D434-4777-A9F4-472DCD521336}" destId="{D83D83DB-4464-4EF9-9445-C5C3570C02CF}" srcOrd="0" destOrd="0" presId="urn:microsoft.com/office/officeart/2005/8/layout/chevron1"/>
    <dgm:cxn modelId="{5426372E-D3DA-41AD-AACC-A352C5A90A5B}" type="presOf" srcId="{03AFAFC4-1B38-4BCD-A174-51BD4BF0FA03}" destId="{6EF470A1-F6CD-4F7E-BEC8-E69D071540A3}" srcOrd="0" destOrd="0" presId="urn:microsoft.com/office/officeart/2005/8/layout/chevron1"/>
    <dgm:cxn modelId="{CDD7A68F-1649-4AF1-927F-FA742458764E}" type="presOf" srcId="{9252A591-7908-4147-BD67-6E30234CF644}" destId="{08D1E44B-60C5-41C6-BD9F-6AFD42BAD736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70097CB0-6461-430B-884B-D2F2D427B1E8}" type="presOf" srcId="{71CACC3F-B478-4B34-88DF-A9331DD17D65}" destId="{649236EB-5DF9-4C75-A64E-34F84B800B58}" srcOrd="0" destOrd="0" presId="urn:microsoft.com/office/officeart/2005/8/layout/chevron1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E896D4CC-AD06-4D6B-B14B-5576DA9ECC2E}" type="presParOf" srcId="{61254971-991B-4029-8B3A-A625D9B46FFD}" destId="{D83D83DB-4464-4EF9-9445-C5C3570C02CF}" srcOrd="0" destOrd="0" presId="urn:microsoft.com/office/officeart/2005/8/layout/chevron1"/>
    <dgm:cxn modelId="{E2CF66EB-1369-4850-A39F-169DF99BD33E}" type="presParOf" srcId="{61254971-991B-4029-8B3A-A625D9B46FFD}" destId="{299FC706-B1DF-46B3-9AB7-DE9CD9DF3B83}" srcOrd="1" destOrd="0" presId="urn:microsoft.com/office/officeart/2005/8/layout/chevron1"/>
    <dgm:cxn modelId="{F569B8AB-F335-4C49-BADC-7D589AA32C1C}" type="presParOf" srcId="{61254971-991B-4029-8B3A-A625D9B46FFD}" destId="{649236EB-5DF9-4C75-A64E-34F84B800B58}" srcOrd="2" destOrd="0" presId="urn:microsoft.com/office/officeart/2005/8/layout/chevron1"/>
    <dgm:cxn modelId="{08985B21-A0D2-4760-8A09-1D376632D321}" type="presParOf" srcId="{61254971-991B-4029-8B3A-A625D9B46FFD}" destId="{1C7AAD7B-DA7B-439A-8C49-152B02D8A479}" srcOrd="3" destOrd="0" presId="urn:microsoft.com/office/officeart/2005/8/layout/chevron1"/>
    <dgm:cxn modelId="{539ECEE8-1285-4310-8199-F052A19C682B}" type="presParOf" srcId="{61254971-991B-4029-8B3A-A625D9B46FFD}" destId="{4BFBC603-65AC-4848-AD2F-91009A89AE86}" srcOrd="4" destOrd="0" presId="urn:microsoft.com/office/officeart/2005/8/layout/chevron1"/>
    <dgm:cxn modelId="{4DDCA636-821A-47A3-B132-F9AA0BC4F6E0}" type="presParOf" srcId="{61254971-991B-4029-8B3A-A625D9B46FFD}" destId="{55E67364-F873-41F3-8277-901095868955}" srcOrd="5" destOrd="0" presId="urn:microsoft.com/office/officeart/2005/8/layout/chevron1"/>
    <dgm:cxn modelId="{747E4001-BDAE-467C-8C84-D42E73B458AF}" type="presParOf" srcId="{61254971-991B-4029-8B3A-A625D9B46FFD}" destId="{6EF470A1-F6CD-4F7E-BEC8-E69D071540A3}" srcOrd="6" destOrd="0" presId="urn:microsoft.com/office/officeart/2005/8/layout/chevron1"/>
    <dgm:cxn modelId="{A6479429-94DC-48C7-8B1E-FE3C4CBE3CC5}" type="presParOf" srcId="{61254971-991B-4029-8B3A-A625D9B46FFD}" destId="{98026265-DC53-4B2D-B107-C56B11B47888}" srcOrd="7" destOrd="0" presId="urn:microsoft.com/office/officeart/2005/8/layout/chevron1"/>
    <dgm:cxn modelId="{6A138510-309D-488C-A59E-3597EA31A733}" type="presParOf" srcId="{61254971-991B-4029-8B3A-A625D9B46FFD}" destId="{08D1E44B-60C5-41C6-BD9F-6AFD42BAD736}" srcOrd="8" destOrd="0" presId="urn:microsoft.com/office/officeart/2005/8/layout/chevron1"/>
    <dgm:cxn modelId="{E95A036B-C463-4789-841D-C3D13259FB4E}" type="presParOf" srcId="{61254971-991B-4029-8B3A-A625D9B46FFD}" destId="{60EC173C-33B4-4B05-9F82-753A09D87ACB}" srcOrd="9" destOrd="0" presId="urn:microsoft.com/office/officeart/2005/8/layout/chevron1"/>
    <dgm:cxn modelId="{2B912028-8E4A-40D7-802D-962380E49CE0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E845623-692F-4B4B-945C-40C1E2F0E461}" type="doc">
      <dgm:prSet loTypeId="urn:microsoft.com/office/officeart/2005/8/layout/vList2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97265412-C4D0-4805-B111-CD5733DD04B0}">
      <dgm:prSet custT="1"/>
      <dgm:spPr/>
      <dgm:t>
        <a:bodyPr/>
        <a:lstStyle/>
        <a:p>
          <a:pPr algn="ctr"/>
          <a:r>
            <a:rPr lang="fr-FR" sz="28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Marché en création: confidentialité et manque d’informations</a:t>
          </a:r>
          <a:endParaRPr lang="fr-FR" sz="28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3DC8B16-1F67-42DA-A969-B21DCEF82D84}" type="parTrans" cxnId="{B7DA7292-78EF-4869-99DD-A61D18B75A38}">
      <dgm:prSet/>
      <dgm:spPr/>
      <dgm:t>
        <a:bodyPr/>
        <a:lstStyle/>
        <a:p>
          <a:endParaRPr lang="fr-FR"/>
        </a:p>
      </dgm:t>
    </dgm:pt>
    <dgm:pt modelId="{FE65B2F7-DD09-468A-970E-B92A1F79AADA}" type="sibTrans" cxnId="{B7DA7292-78EF-4869-99DD-A61D18B75A38}">
      <dgm:prSet/>
      <dgm:spPr/>
      <dgm:t>
        <a:bodyPr/>
        <a:lstStyle/>
        <a:p>
          <a:endParaRPr lang="fr-FR"/>
        </a:p>
      </dgm:t>
    </dgm:pt>
    <dgm:pt modelId="{37D5020C-02E3-4E50-A748-0537669265CF}">
      <dgm:prSet custT="1"/>
      <dgm:spPr/>
      <dgm:t>
        <a:bodyPr/>
        <a:lstStyle/>
        <a:p>
          <a:pPr algn="ctr"/>
          <a:r>
            <a:rPr lang="fr-FR" sz="28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Etudes principalement axées sur la région Languedoc-Roussillon </a:t>
          </a:r>
          <a:endParaRPr lang="fr-FR" sz="28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1872289-292A-42EE-A7F3-E1C458CB6B8A}" type="parTrans" cxnId="{81DD9E0A-945D-4FCA-9B18-5DAD93137890}">
      <dgm:prSet/>
      <dgm:spPr/>
      <dgm:t>
        <a:bodyPr/>
        <a:lstStyle/>
        <a:p>
          <a:endParaRPr lang="fr-FR"/>
        </a:p>
      </dgm:t>
    </dgm:pt>
    <dgm:pt modelId="{3D47BE63-8B4E-4380-82AA-9A8F080D71B2}" type="sibTrans" cxnId="{81DD9E0A-945D-4FCA-9B18-5DAD93137890}">
      <dgm:prSet/>
      <dgm:spPr/>
      <dgm:t>
        <a:bodyPr/>
        <a:lstStyle/>
        <a:p>
          <a:endParaRPr lang="fr-FR"/>
        </a:p>
      </dgm:t>
    </dgm:pt>
    <dgm:pt modelId="{685B1431-63F4-4838-95AF-27C76FD2F9C3}" type="pres">
      <dgm:prSet presAssocID="{5E845623-692F-4B4B-945C-40C1E2F0E4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0AA88D-1BD2-4042-84F0-69CDB1368522}" type="pres">
      <dgm:prSet presAssocID="{97265412-C4D0-4805-B111-CD5733DD04B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26DDF2-48E6-45EB-95D0-67F739FAC0F6}" type="pres">
      <dgm:prSet presAssocID="{FE65B2F7-DD09-468A-970E-B92A1F79AADA}" presName="spacer" presStyleCnt="0"/>
      <dgm:spPr/>
      <dgm:t>
        <a:bodyPr/>
        <a:lstStyle/>
        <a:p>
          <a:endParaRPr lang="fr-FR"/>
        </a:p>
      </dgm:t>
    </dgm:pt>
    <dgm:pt modelId="{722AED76-3F39-4DC0-BD07-9DE95B26A65C}" type="pres">
      <dgm:prSet presAssocID="{37D5020C-02E3-4E50-A748-0537669265C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DD9E0A-945D-4FCA-9B18-5DAD93137890}" srcId="{5E845623-692F-4B4B-945C-40C1E2F0E461}" destId="{37D5020C-02E3-4E50-A748-0537669265CF}" srcOrd="1" destOrd="0" parTransId="{71872289-292A-42EE-A7F3-E1C458CB6B8A}" sibTransId="{3D47BE63-8B4E-4380-82AA-9A8F080D71B2}"/>
    <dgm:cxn modelId="{B7DA7292-78EF-4869-99DD-A61D18B75A38}" srcId="{5E845623-692F-4B4B-945C-40C1E2F0E461}" destId="{97265412-C4D0-4805-B111-CD5733DD04B0}" srcOrd="0" destOrd="0" parTransId="{13DC8B16-1F67-42DA-A969-B21DCEF82D84}" sibTransId="{FE65B2F7-DD09-468A-970E-B92A1F79AADA}"/>
    <dgm:cxn modelId="{14E32E7C-D749-4446-B1AE-2AD907F88965}" type="presOf" srcId="{97265412-C4D0-4805-B111-CD5733DD04B0}" destId="{840AA88D-1BD2-4042-84F0-69CDB1368522}" srcOrd="0" destOrd="0" presId="urn:microsoft.com/office/officeart/2005/8/layout/vList2"/>
    <dgm:cxn modelId="{2C607A10-F89F-4B9A-9D53-356D29F05DE6}" type="presOf" srcId="{37D5020C-02E3-4E50-A748-0537669265CF}" destId="{722AED76-3F39-4DC0-BD07-9DE95B26A65C}" srcOrd="0" destOrd="0" presId="urn:microsoft.com/office/officeart/2005/8/layout/vList2"/>
    <dgm:cxn modelId="{95C23832-3D6A-4C6C-844D-B314C3B6EF30}" type="presOf" srcId="{5E845623-692F-4B4B-945C-40C1E2F0E461}" destId="{685B1431-63F4-4838-95AF-27C76FD2F9C3}" srcOrd="0" destOrd="0" presId="urn:microsoft.com/office/officeart/2005/8/layout/vList2"/>
    <dgm:cxn modelId="{78E31459-4EDA-4E89-B1D0-64E646D76F31}" type="presParOf" srcId="{685B1431-63F4-4838-95AF-27C76FD2F9C3}" destId="{840AA88D-1BD2-4042-84F0-69CDB1368522}" srcOrd="0" destOrd="0" presId="urn:microsoft.com/office/officeart/2005/8/layout/vList2"/>
    <dgm:cxn modelId="{4537C6C3-5AA5-48F1-AE75-A22D88A57EA8}" type="presParOf" srcId="{685B1431-63F4-4838-95AF-27C76FD2F9C3}" destId="{0026DDF2-48E6-45EB-95D0-67F739FAC0F6}" srcOrd="1" destOrd="0" presId="urn:microsoft.com/office/officeart/2005/8/layout/vList2"/>
    <dgm:cxn modelId="{6F3D1700-0E6A-4A88-8A57-5C2EF7C737D1}" type="presParOf" srcId="{685B1431-63F4-4838-95AF-27C76FD2F9C3}" destId="{722AED76-3F39-4DC0-BD07-9DE95B26A65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A0B31079-16BE-4BD0-99B0-C6E524EFA156}" type="presOf" srcId="{9BBB9D68-D434-4777-A9F4-472DCD521336}" destId="{D83D83DB-4464-4EF9-9445-C5C3570C02CF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B8A7CD4D-0B2F-4642-9828-FBBD3357ABF7}" type="presOf" srcId="{71CACC3F-B478-4B34-88DF-A9331DD17D65}" destId="{649236EB-5DF9-4C75-A64E-34F84B800B58}" srcOrd="0" destOrd="0" presId="urn:microsoft.com/office/officeart/2005/8/layout/chevron1"/>
    <dgm:cxn modelId="{F1FC711B-4B32-4B61-8953-0D05E1B6F920}" type="presOf" srcId="{854C7C19-0EB0-4275-AE1F-E1643471BDEF}" destId="{4BFBC603-65AC-4848-AD2F-91009A89AE86}" srcOrd="0" destOrd="0" presId="urn:microsoft.com/office/officeart/2005/8/layout/chevron1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E3AD084D-C29C-4C65-8F4B-EB064FA62064}" type="presOf" srcId="{9252A591-7908-4147-BD67-6E30234CF644}" destId="{08D1E44B-60C5-41C6-BD9F-6AFD42BAD736}" srcOrd="0" destOrd="0" presId="urn:microsoft.com/office/officeart/2005/8/layout/chevron1"/>
    <dgm:cxn modelId="{387E7420-128B-42FC-81E5-62B4373B4853}" type="presOf" srcId="{03AFAFC4-1B38-4BCD-A174-51BD4BF0FA03}" destId="{6EF470A1-F6CD-4F7E-BEC8-E69D071540A3}" srcOrd="0" destOrd="0" presId="urn:microsoft.com/office/officeart/2005/8/layout/chevron1"/>
    <dgm:cxn modelId="{8A14A843-2625-40A8-AB00-FF18BCAF7955}" type="presOf" srcId="{2BE7FFDB-8400-4568-85C4-95F180E353F7}" destId="{61254971-991B-4029-8B3A-A625D9B46FFD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FAE04B8A-86E9-4D9B-95C6-7CFBE380E3BF}" type="presOf" srcId="{065009DC-8D37-47D6-A6D1-1F767454B7B0}" destId="{EB6D880D-B85A-4D22-9D74-2BDFE96E8111}" srcOrd="0" destOrd="0" presId="urn:microsoft.com/office/officeart/2005/8/layout/chevron1"/>
    <dgm:cxn modelId="{C7442620-80B0-49E3-B20E-58B7DD5B6DFD}" type="presParOf" srcId="{61254971-991B-4029-8B3A-A625D9B46FFD}" destId="{D83D83DB-4464-4EF9-9445-C5C3570C02CF}" srcOrd="0" destOrd="0" presId="urn:microsoft.com/office/officeart/2005/8/layout/chevron1"/>
    <dgm:cxn modelId="{249AD4ED-FF9D-4434-8B60-A7C28BCD8389}" type="presParOf" srcId="{61254971-991B-4029-8B3A-A625D9B46FFD}" destId="{299FC706-B1DF-46B3-9AB7-DE9CD9DF3B83}" srcOrd="1" destOrd="0" presId="urn:microsoft.com/office/officeart/2005/8/layout/chevron1"/>
    <dgm:cxn modelId="{139682DB-ABC5-465D-8924-D39DC43FD2D8}" type="presParOf" srcId="{61254971-991B-4029-8B3A-A625D9B46FFD}" destId="{649236EB-5DF9-4C75-A64E-34F84B800B58}" srcOrd="2" destOrd="0" presId="urn:microsoft.com/office/officeart/2005/8/layout/chevron1"/>
    <dgm:cxn modelId="{5552EB9B-F3F9-41E4-84D0-7D930783BA6C}" type="presParOf" srcId="{61254971-991B-4029-8B3A-A625D9B46FFD}" destId="{1C7AAD7B-DA7B-439A-8C49-152B02D8A479}" srcOrd="3" destOrd="0" presId="urn:microsoft.com/office/officeart/2005/8/layout/chevron1"/>
    <dgm:cxn modelId="{C0465E6A-1004-4297-90DA-1B8FB7A02ECB}" type="presParOf" srcId="{61254971-991B-4029-8B3A-A625D9B46FFD}" destId="{4BFBC603-65AC-4848-AD2F-91009A89AE86}" srcOrd="4" destOrd="0" presId="urn:microsoft.com/office/officeart/2005/8/layout/chevron1"/>
    <dgm:cxn modelId="{8D8CF5C3-CE42-4E76-851A-A45FC469154F}" type="presParOf" srcId="{61254971-991B-4029-8B3A-A625D9B46FFD}" destId="{55E67364-F873-41F3-8277-901095868955}" srcOrd="5" destOrd="0" presId="urn:microsoft.com/office/officeart/2005/8/layout/chevron1"/>
    <dgm:cxn modelId="{BED7F359-FB1B-4313-A544-64B0F2D85566}" type="presParOf" srcId="{61254971-991B-4029-8B3A-A625D9B46FFD}" destId="{6EF470A1-F6CD-4F7E-BEC8-E69D071540A3}" srcOrd="6" destOrd="0" presId="urn:microsoft.com/office/officeart/2005/8/layout/chevron1"/>
    <dgm:cxn modelId="{416075E2-9C96-40FA-97EC-E92D013D1D0C}" type="presParOf" srcId="{61254971-991B-4029-8B3A-A625D9B46FFD}" destId="{98026265-DC53-4B2D-B107-C56B11B47888}" srcOrd="7" destOrd="0" presId="urn:microsoft.com/office/officeart/2005/8/layout/chevron1"/>
    <dgm:cxn modelId="{38C5786C-7319-4A2A-9392-1C610596FB21}" type="presParOf" srcId="{61254971-991B-4029-8B3A-A625D9B46FFD}" destId="{08D1E44B-60C5-41C6-BD9F-6AFD42BAD736}" srcOrd="8" destOrd="0" presId="urn:microsoft.com/office/officeart/2005/8/layout/chevron1"/>
    <dgm:cxn modelId="{BF668F67-8BEC-42A1-81A0-5C69C465429C}" type="presParOf" srcId="{61254971-991B-4029-8B3A-A625D9B46FFD}" destId="{60EC173C-33B4-4B05-9F82-753A09D87ACB}" srcOrd="9" destOrd="0" presId="urn:microsoft.com/office/officeart/2005/8/layout/chevron1"/>
    <dgm:cxn modelId="{CB3E9176-0A90-44AE-84F6-0AC6AF737241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5E43015-1BC8-40EF-A700-ABD00B0A3965}" type="presOf" srcId="{03AFAFC4-1B38-4BCD-A174-51BD4BF0FA03}" destId="{6EF470A1-F6CD-4F7E-BEC8-E69D071540A3}" srcOrd="0" destOrd="0" presId="urn:microsoft.com/office/officeart/2005/8/layout/chevron1"/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CEC719E9-C128-48C0-A478-2CA1CAEDE976}" type="presOf" srcId="{71CACC3F-B478-4B34-88DF-A9331DD17D65}" destId="{649236EB-5DF9-4C75-A64E-34F84B800B58}" srcOrd="0" destOrd="0" presId="urn:microsoft.com/office/officeart/2005/8/layout/chevron1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0BC7DED9-6912-4A99-888C-715D52AE2B7E}" type="presOf" srcId="{9BBB9D68-D434-4777-A9F4-472DCD521336}" destId="{D83D83DB-4464-4EF9-9445-C5C3570C02CF}" srcOrd="0" destOrd="0" presId="urn:microsoft.com/office/officeart/2005/8/layout/chevron1"/>
    <dgm:cxn modelId="{5A2CBEB0-9627-4EF6-8559-F2FE9423AD83}" type="presOf" srcId="{2BE7FFDB-8400-4568-85C4-95F180E353F7}" destId="{61254971-991B-4029-8B3A-A625D9B46FFD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020766D2-DC29-42B0-8957-2555641002AF}" type="presOf" srcId="{065009DC-8D37-47D6-A6D1-1F767454B7B0}" destId="{EB6D880D-B85A-4D22-9D74-2BDFE96E8111}" srcOrd="0" destOrd="0" presId="urn:microsoft.com/office/officeart/2005/8/layout/chevron1"/>
    <dgm:cxn modelId="{A5AB0BDD-230B-4D86-8DD1-A410F8880B55}" type="presOf" srcId="{9252A591-7908-4147-BD67-6E30234CF644}" destId="{08D1E44B-60C5-41C6-BD9F-6AFD42BAD736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97468DE3-31A3-40D5-B440-FD4171DE19FD}" type="presOf" srcId="{854C7C19-0EB0-4275-AE1F-E1643471BDEF}" destId="{4BFBC603-65AC-4848-AD2F-91009A89AE86}" srcOrd="0" destOrd="0" presId="urn:microsoft.com/office/officeart/2005/8/layout/chevron1"/>
    <dgm:cxn modelId="{46514132-0472-45E4-BCA8-2A260A4BEE64}" type="presParOf" srcId="{61254971-991B-4029-8B3A-A625D9B46FFD}" destId="{D83D83DB-4464-4EF9-9445-C5C3570C02CF}" srcOrd="0" destOrd="0" presId="urn:microsoft.com/office/officeart/2005/8/layout/chevron1"/>
    <dgm:cxn modelId="{DD790431-6D97-469B-A612-5F4AEC73AFA5}" type="presParOf" srcId="{61254971-991B-4029-8B3A-A625D9B46FFD}" destId="{299FC706-B1DF-46B3-9AB7-DE9CD9DF3B83}" srcOrd="1" destOrd="0" presId="urn:microsoft.com/office/officeart/2005/8/layout/chevron1"/>
    <dgm:cxn modelId="{862A3B9E-A6A9-441C-9054-548EDFD0AEB1}" type="presParOf" srcId="{61254971-991B-4029-8B3A-A625D9B46FFD}" destId="{649236EB-5DF9-4C75-A64E-34F84B800B58}" srcOrd="2" destOrd="0" presId="urn:microsoft.com/office/officeart/2005/8/layout/chevron1"/>
    <dgm:cxn modelId="{8FB105A5-9867-4668-ACFE-3F3DD0604EFF}" type="presParOf" srcId="{61254971-991B-4029-8B3A-A625D9B46FFD}" destId="{1C7AAD7B-DA7B-439A-8C49-152B02D8A479}" srcOrd="3" destOrd="0" presId="urn:microsoft.com/office/officeart/2005/8/layout/chevron1"/>
    <dgm:cxn modelId="{8A667EB3-0D61-4C8F-AD39-57B783A6095E}" type="presParOf" srcId="{61254971-991B-4029-8B3A-A625D9B46FFD}" destId="{4BFBC603-65AC-4848-AD2F-91009A89AE86}" srcOrd="4" destOrd="0" presId="urn:microsoft.com/office/officeart/2005/8/layout/chevron1"/>
    <dgm:cxn modelId="{22A9076D-AF17-48DA-9B14-E48DF42C7881}" type="presParOf" srcId="{61254971-991B-4029-8B3A-A625D9B46FFD}" destId="{55E67364-F873-41F3-8277-901095868955}" srcOrd="5" destOrd="0" presId="urn:microsoft.com/office/officeart/2005/8/layout/chevron1"/>
    <dgm:cxn modelId="{C4C336DC-C088-468A-8693-F295AE801315}" type="presParOf" srcId="{61254971-991B-4029-8B3A-A625D9B46FFD}" destId="{6EF470A1-F6CD-4F7E-BEC8-E69D071540A3}" srcOrd="6" destOrd="0" presId="urn:microsoft.com/office/officeart/2005/8/layout/chevron1"/>
    <dgm:cxn modelId="{5C32CCA4-567E-4E58-A68B-F449A5CA4E3A}" type="presParOf" srcId="{61254971-991B-4029-8B3A-A625D9B46FFD}" destId="{98026265-DC53-4B2D-B107-C56B11B47888}" srcOrd="7" destOrd="0" presId="urn:microsoft.com/office/officeart/2005/8/layout/chevron1"/>
    <dgm:cxn modelId="{31893610-6CF9-4397-B5BA-755802401FBC}" type="presParOf" srcId="{61254971-991B-4029-8B3A-A625D9B46FFD}" destId="{08D1E44B-60C5-41C6-BD9F-6AFD42BAD736}" srcOrd="8" destOrd="0" presId="urn:microsoft.com/office/officeart/2005/8/layout/chevron1"/>
    <dgm:cxn modelId="{E950FCA7-7F65-4E0A-91F6-B2CAC780F5C2}" type="presParOf" srcId="{61254971-991B-4029-8B3A-A625D9B46FFD}" destId="{60EC173C-33B4-4B05-9F82-753A09D87ACB}" srcOrd="9" destOrd="0" presId="urn:microsoft.com/office/officeart/2005/8/layout/chevron1"/>
    <dgm:cxn modelId="{21DEADEC-5BFB-48AB-921F-71AFF9F2A9BD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61BF7140-E04E-4D35-8E17-DD099775B11D}" type="presOf" srcId="{71CACC3F-B478-4B34-88DF-A9331DD17D65}" destId="{649236EB-5DF9-4C75-A64E-34F84B800B58}" srcOrd="0" destOrd="0" presId="urn:microsoft.com/office/officeart/2005/8/layout/chevron1"/>
    <dgm:cxn modelId="{A4ED784C-01F5-487A-A207-516836E294E3}" type="presOf" srcId="{9252A591-7908-4147-BD67-6E30234CF644}" destId="{08D1E44B-60C5-41C6-BD9F-6AFD42BAD736}" srcOrd="0" destOrd="0" presId="urn:microsoft.com/office/officeart/2005/8/layout/chevron1"/>
    <dgm:cxn modelId="{AA9D66B7-D774-4562-BD1B-D32627CA0284}" type="presOf" srcId="{2BE7FFDB-8400-4568-85C4-95F180E353F7}" destId="{61254971-991B-4029-8B3A-A625D9B46FFD}" srcOrd="0" destOrd="0" presId="urn:microsoft.com/office/officeart/2005/8/layout/chevron1"/>
    <dgm:cxn modelId="{F11FC2E4-A054-4BEC-B6E4-0EA14100A4B8}" type="presOf" srcId="{854C7C19-0EB0-4275-AE1F-E1643471BDEF}" destId="{4BFBC603-65AC-4848-AD2F-91009A89AE86}" srcOrd="0" destOrd="0" presId="urn:microsoft.com/office/officeart/2005/8/layout/chevron1"/>
    <dgm:cxn modelId="{39ADCAAA-046F-40CB-B88A-2A314B16AC54}" type="presOf" srcId="{9BBB9D68-D434-4777-A9F4-472DCD521336}" destId="{D83D83DB-4464-4EF9-9445-C5C3570C02CF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1CD56EA2-EF69-48F8-8356-7F407993D357}" type="presOf" srcId="{065009DC-8D37-47D6-A6D1-1F767454B7B0}" destId="{EB6D880D-B85A-4D22-9D74-2BDFE96E8111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CCB797CF-FE36-4873-A586-13CDCE258119}" type="presOf" srcId="{03AFAFC4-1B38-4BCD-A174-51BD4BF0FA03}" destId="{6EF470A1-F6CD-4F7E-BEC8-E69D071540A3}" srcOrd="0" destOrd="0" presId="urn:microsoft.com/office/officeart/2005/8/layout/chevron1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80A0B9A7-0977-487C-A95A-DE05F391CC54}" type="presParOf" srcId="{61254971-991B-4029-8B3A-A625D9B46FFD}" destId="{D83D83DB-4464-4EF9-9445-C5C3570C02CF}" srcOrd="0" destOrd="0" presId="urn:microsoft.com/office/officeart/2005/8/layout/chevron1"/>
    <dgm:cxn modelId="{658B6629-BB81-4F50-91F7-1F17CED45FB9}" type="presParOf" srcId="{61254971-991B-4029-8B3A-A625D9B46FFD}" destId="{299FC706-B1DF-46B3-9AB7-DE9CD9DF3B83}" srcOrd="1" destOrd="0" presId="urn:microsoft.com/office/officeart/2005/8/layout/chevron1"/>
    <dgm:cxn modelId="{2CE6F762-C21B-44C9-BFE2-BAE099CB621F}" type="presParOf" srcId="{61254971-991B-4029-8B3A-A625D9B46FFD}" destId="{649236EB-5DF9-4C75-A64E-34F84B800B58}" srcOrd="2" destOrd="0" presId="urn:microsoft.com/office/officeart/2005/8/layout/chevron1"/>
    <dgm:cxn modelId="{F6711848-6399-4492-9A72-267D05F80195}" type="presParOf" srcId="{61254971-991B-4029-8B3A-A625D9B46FFD}" destId="{1C7AAD7B-DA7B-439A-8C49-152B02D8A479}" srcOrd="3" destOrd="0" presId="urn:microsoft.com/office/officeart/2005/8/layout/chevron1"/>
    <dgm:cxn modelId="{1C92238F-6856-4BFF-AC98-621615870F0A}" type="presParOf" srcId="{61254971-991B-4029-8B3A-A625D9B46FFD}" destId="{4BFBC603-65AC-4848-AD2F-91009A89AE86}" srcOrd="4" destOrd="0" presId="urn:microsoft.com/office/officeart/2005/8/layout/chevron1"/>
    <dgm:cxn modelId="{4B250624-D424-488A-8011-67A10F5B2587}" type="presParOf" srcId="{61254971-991B-4029-8B3A-A625D9B46FFD}" destId="{55E67364-F873-41F3-8277-901095868955}" srcOrd="5" destOrd="0" presId="urn:microsoft.com/office/officeart/2005/8/layout/chevron1"/>
    <dgm:cxn modelId="{3E79B732-6A38-466C-8FB5-9CB4D694D3DC}" type="presParOf" srcId="{61254971-991B-4029-8B3A-A625D9B46FFD}" destId="{6EF470A1-F6CD-4F7E-BEC8-E69D071540A3}" srcOrd="6" destOrd="0" presId="urn:microsoft.com/office/officeart/2005/8/layout/chevron1"/>
    <dgm:cxn modelId="{E225745A-10A2-4F14-87E7-D5045AB31192}" type="presParOf" srcId="{61254971-991B-4029-8B3A-A625D9B46FFD}" destId="{98026265-DC53-4B2D-B107-C56B11B47888}" srcOrd="7" destOrd="0" presId="urn:microsoft.com/office/officeart/2005/8/layout/chevron1"/>
    <dgm:cxn modelId="{183005EF-C1B3-40C1-9D38-8B3A596108C6}" type="presParOf" srcId="{61254971-991B-4029-8B3A-A625D9B46FFD}" destId="{08D1E44B-60C5-41C6-BD9F-6AFD42BAD736}" srcOrd="8" destOrd="0" presId="urn:microsoft.com/office/officeart/2005/8/layout/chevron1"/>
    <dgm:cxn modelId="{2CA70B3F-A9A4-4374-8D07-B2B707DA32C0}" type="presParOf" srcId="{61254971-991B-4029-8B3A-A625D9B46FFD}" destId="{60EC173C-33B4-4B05-9F82-753A09D87ACB}" srcOrd="9" destOrd="0" presId="urn:microsoft.com/office/officeart/2005/8/layout/chevron1"/>
    <dgm:cxn modelId="{B473490C-3601-4C72-BAF6-192056778318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C5B03B-5E83-4BFD-A7C0-1CE092DE1F9F}" type="doc">
      <dgm:prSet loTypeId="urn:microsoft.com/office/officeart/2005/8/layout/vList2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1A854E94-2594-407C-AF37-B00B78D7A12E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Etude qualitative menée du 6 octobre 2014 au 14 janvier 2015</a:t>
          </a:r>
          <a:endParaRPr lang="fr-FR" dirty="0">
            <a:solidFill>
              <a:schemeClr val="tx1"/>
            </a:solidFill>
          </a:endParaRPr>
        </a:p>
      </dgm:t>
    </dgm:pt>
    <dgm:pt modelId="{61420020-C12F-4477-9586-E635492315FF}" type="parTrans" cxnId="{75207678-F61D-4027-8210-603151B76DFA}">
      <dgm:prSet/>
      <dgm:spPr/>
      <dgm:t>
        <a:bodyPr/>
        <a:lstStyle/>
        <a:p>
          <a:endParaRPr lang="fr-FR"/>
        </a:p>
      </dgm:t>
    </dgm:pt>
    <dgm:pt modelId="{2A84AC2D-BA59-4FD8-889D-C33434F818B3}" type="sibTrans" cxnId="{75207678-F61D-4027-8210-603151B76DFA}">
      <dgm:prSet/>
      <dgm:spPr/>
      <dgm:t>
        <a:bodyPr/>
        <a:lstStyle/>
        <a:p>
          <a:endParaRPr lang="fr-FR"/>
        </a:p>
      </dgm:t>
    </dgm:pt>
    <dgm:pt modelId="{40869CC8-F89B-4584-BDC4-0B73ED4D8360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15 entretiens en France (majoritairement région Languedoc-Roussillon)</a:t>
          </a:r>
        </a:p>
      </dgm:t>
    </dgm:pt>
    <dgm:pt modelId="{C0F69CD1-ED6F-47EC-93C4-9FE8765DB487}" type="parTrans" cxnId="{6F0AAB57-1F8A-4302-B43E-A143AB217B2F}">
      <dgm:prSet/>
      <dgm:spPr/>
      <dgm:t>
        <a:bodyPr/>
        <a:lstStyle/>
        <a:p>
          <a:endParaRPr lang="fr-FR"/>
        </a:p>
      </dgm:t>
    </dgm:pt>
    <dgm:pt modelId="{5299111D-D512-437B-A652-62B4976B6060}" type="sibTrans" cxnId="{6F0AAB57-1F8A-4302-B43E-A143AB217B2F}">
      <dgm:prSet/>
      <dgm:spPr/>
      <dgm:t>
        <a:bodyPr/>
        <a:lstStyle/>
        <a:p>
          <a:endParaRPr lang="fr-FR"/>
        </a:p>
      </dgm:t>
    </dgm:pt>
    <dgm:pt modelId="{7D67AA8A-E108-4CA8-BCE7-36B15E3F0B57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Spécialistes de la robotique ou du karst</a:t>
          </a:r>
        </a:p>
      </dgm:t>
    </dgm:pt>
    <dgm:pt modelId="{0167BB43-2C51-4F08-A343-91610D7A1116}" type="parTrans" cxnId="{53BBC40E-42F7-4CA1-A014-FA76148F2810}">
      <dgm:prSet/>
      <dgm:spPr/>
      <dgm:t>
        <a:bodyPr/>
        <a:lstStyle/>
        <a:p>
          <a:endParaRPr lang="fr-FR"/>
        </a:p>
      </dgm:t>
    </dgm:pt>
    <dgm:pt modelId="{D08B5652-010D-4B8E-9C12-B579983D2608}" type="sibTrans" cxnId="{53BBC40E-42F7-4CA1-A014-FA76148F2810}">
      <dgm:prSet/>
      <dgm:spPr/>
      <dgm:t>
        <a:bodyPr/>
        <a:lstStyle/>
        <a:p>
          <a:endParaRPr lang="fr-FR"/>
        </a:p>
      </dgm:t>
    </dgm:pt>
    <dgm:pt modelId="{D06ADBB7-2D3D-456F-9CE7-4F768D7E0124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rPr>
            <a:t> </a:t>
          </a:r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Mieux cerner le secteur et le marché en allant à la rencontre directe des acteurs</a:t>
          </a:r>
        </a:p>
      </dgm:t>
    </dgm:pt>
    <dgm:pt modelId="{6FBBB035-CCCA-4F28-90AC-C5F067AE067F}" type="parTrans" cxnId="{4BC04BDF-0ED7-45CD-BE4A-47A2E4BD327B}">
      <dgm:prSet/>
      <dgm:spPr/>
      <dgm:t>
        <a:bodyPr/>
        <a:lstStyle/>
        <a:p>
          <a:endParaRPr lang="fr-FR"/>
        </a:p>
      </dgm:t>
    </dgm:pt>
    <dgm:pt modelId="{0E1EE3D9-9575-40F4-852F-424EB0905545}" type="sibTrans" cxnId="{4BC04BDF-0ED7-45CD-BE4A-47A2E4BD327B}">
      <dgm:prSet/>
      <dgm:spPr/>
      <dgm:t>
        <a:bodyPr/>
        <a:lstStyle/>
        <a:p>
          <a:endParaRPr lang="fr-FR"/>
        </a:p>
      </dgm:t>
    </dgm:pt>
    <dgm:pt modelId="{55C2D2FB-B582-4737-8A71-C2627C7AE3E1}" type="pres">
      <dgm:prSet presAssocID="{5DC5B03B-5E83-4BFD-A7C0-1CE092DE1F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DB9BC50-3257-469E-8DE5-02C409AF9F23}" type="pres">
      <dgm:prSet presAssocID="{1A854E94-2594-407C-AF37-B00B78D7A12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6334-43FB-44F5-89D7-92A6D36EB482}" type="pres">
      <dgm:prSet presAssocID="{2A84AC2D-BA59-4FD8-889D-C33434F818B3}" presName="spacer" presStyleCnt="0"/>
      <dgm:spPr/>
      <dgm:t>
        <a:bodyPr/>
        <a:lstStyle/>
        <a:p>
          <a:endParaRPr lang="fr-FR"/>
        </a:p>
      </dgm:t>
    </dgm:pt>
    <dgm:pt modelId="{F02CB109-8D3B-4DC6-896A-63342EBFF5A1}" type="pres">
      <dgm:prSet presAssocID="{40869CC8-F89B-4584-BDC4-0B73ED4D836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913A9E-EE5D-400B-926E-47C60E1A324F}" type="pres">
      <dgm:prSet presAssocID="{5299111D-D512-437B-A652-62B4976B6060}" presName="spacer" presStyleCnt="0"/>
      <dgm:spPr/>
      <dgm:t>
        <a:bodyPr/>
        <a:lstStyle/>
        <a:p>
          <a:endParaRPr lang="fr-FR"/>
        </a:p>
      </dgm:t>
    </dgm:pt>
    <dgm:pt modelId="{B8AE1D34-3C8B-4BDB-A383-9A628D553E1F}" type="pres">
      <dgm:prSet presAssocID="{7D67AA8A-E108-4CA8-BCE7-36B15E3F0B5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04F752-51D5-4DE9-9CA6-16CB75609AEC}" type="pres">
      <dgm:prSet presAssocID="{D08B5652-010D-4B8E-9C12-B579983D2608}" presName="spacer" presStyleCnt="0"/>
      <dgm:spPr/>
      <dgm:t>
        <a:bodyPr/>
        <a:lstStyle/>
        <a:p>
          <a:endParaRPr lang="fr-FR"/>
        </a:p>
      </dgm:t>
    </dgm:pt>
    <dgm:pt modelId="{E83109AE-C3D4-459D-9AC6-AF81BFB18DF6}" type="pres">
      <dgm:prSet presAssocID="{D06ADBB7-2D3D-456F-9CE7-4F768D7E012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B04E4AD-4B55-4847-AB17-E8A3A6AD660D}" type="presOf" srcId="{1A854E94-2594-407C-AF37-B00B78D7A12E}" destId="{2DB9BC50-3257-469E-8DE5-02C409AF9F23}" srcOrd="0" destOrd="0" presId="urn:microsoft.com/office/officeart/2005/8/layout/vList2"/>
    <dgm:cxn modelId="{6F0AAB57-1F8A-4302-B43E-A143AB217B2F}" srcId="{5DC5B03B-5E83-4BFD-A7C0-1CE092DE1F9F}" destId="{40869CC8-F89B-4584-BDC4-0B73ED4D8360}" srcOrd="1" destOrd="0" parTransId="{C0F69CD1-ED6F-47EC-93C4-9FE8765DB487}" sibTransId="{5299111D-D512-437B-A652-62B4976B6060}"/>
    <dgm:cxn modelId="{6F9C3926-2352-4C73-B72C-044BA8A5C01E}" type="presOf" srcId="{D06ADBB7-2D3D-456F-9CE7-4F768D7E0124}" destId="{E83109AE-C3D4-459D-9AC6-AF81BFB18DF6}" srcOrd="0" destOrd="0" presId="urn:microsoft.com/office/officeart/2005/8/layout/vList2"/>
    <dgm:cxn modelId="{75207678-F61D-4027-8210-603151B76DFA}" srcId="{5DC5B03B-5E83-4BFD-A7C0-1CE092DE1F9F}" destId="{1A854E94-2594-407C-AF37-B00B78D7A12E}" srcOrd="0" destOrd="0" parTransId="{61420020-C12F-4477-9586-E635492315FF}" sibTransId="{2A84AC2D-BA59-4FD8-889D-C33434F818B3}"/>
    <dgm:cxn modelId="{4BC04BDF-0ED7-45CD-BE4A-47A2E4BD327B}" srcId="{5DC5B03B-5E83-4BFD-A7C0-1CE092DE1F9F}" destId="{D06ADBB7-2D3D-456F-9CE7-4F768D7E0124}" srcOrd="3" destOrd="0" parTransId="{6FBBB035-CCCA-4F28-90AC-C5F067AE067F}" sibTransId="{0E1EE3D9-9575-40F4-852F-424EB0905545}"/>
    <dgm:cxn modelId="{1A41E4E6-F8B7-4254-9527-1174838D3599}" type="presOf" srcId="{7D67AA8A-E108-4CA8-BCE7-36B15E3F0B57}" destId="{B8AE1D34-3C8B-4BDB-A383-9A628D553E1F}" srcOrd="0" destOrd="0" presId="urn:microsoft.com/office/officeart/2005/8/layout/vList2"/>
    <dgm:cxn modelId="{F8EB2E6C-7623-4028-8898-C5EFCC237537}" type="presOf" srcId="{5DC5B03B-5E83-4BFD-A7C0-1CE092DE1F9F}" destId="{55C2D2FB-B582-4737-8A71-C2627C7AE3E1}" srcOrd="0" destOrd="0" presId="urn:microsoft.com/office/officeart/2005/8/layout/vList2"/>
    <dgm:cxn modelId="{53BBC40E-42F7-4CA1-A014-FA76148F2810}" srcId="{5DC5B03B-5E83-4BFD-A7C0-1CE092DE1F9F}" destId="{7D67AA8A-E108-4CA8-BCE7-36B15E3F0B57}" srcOrd="2" destOrd="0" parTransId="{0167BB43-2C51-4F08-A343-91610D7A1116}" sibTransId="{D08B5652-010D-4B8E-9C12-B579983D2608}"/>
    <dgm:cxn modelId="{87D9952E-B1D2-4386-B988-100B05CA12C8}" type="presOf" srcId="{40869CC8-F89B-4584-BDC4-0B73ED4D8360}" destId="{F02CB109-8D3B-4DC6-896A-63342EBFF5A1}" srcOrd="0" destOrd="0" presId="urn:microsoft.com/office/officeart/2005/8/layout/vList2"/>
    <dgm:cxn modelId="{68E46612-5753-43DE-8247-F9AD8B1A420D}" type="presParOf" srcId="{55C2D2FB-B582-4737-8A71-C2627C7AE3E1}" destId="{2DB9BC50-3257-469E-8DE5-02C409AF9F23}" srcOrd="0" destOrd="0" presId="urn:microsoft.com/office/officeart/2005/8/layout/vList2"/>
    <dgm:cxn modelId="{A677A72E-F5A4-4946-B289-DE3D62FA96FF}" type="presParOf" srcId="{55C2D2FB-B582-4737-8A71-C2627C7AE3E1}" destId="{DC656334-43FB-44F5-89D7-92A6D36EB482}" srcOrd="1" destOrd="0" presId="urn:microsoft.com/office/officeart/2005/8/layout/vList2"/>
    <dgm:cxn modelId="{67BFD92F-3347-48B9-9BC6-331A74EEA7A6}" type="presParOf" srcId="{55C2D2FB-B582-4737-8A71-C2627C7AE3E1}" destId="{F02CB109-8D3B-4DC6-896A-63342EBFF5A1}" srcOrd="2" destOrd="0" presId="urn:microsoft.com/office/officeart/2005/8/layout/vList2"/>
    <dgm:cxn modelId="{5719295C-929E-4FA0-A08F-DDDF07AF417B}" type="presParOf" srcId="{55C2D2FB-B582-4737-8A71-C2627C7AE3E1}" destId="{3D913A9E-EE5D-400B-926E-47C60E1A324F}" srcOrd="3" destOrd="0" presId="urn:microsoft.com/office/officeart/2005/8/layout/vList2"/>
    <dgm:cxn modelId="{5B5EFDE4-A0DD-49BF-9724-F7F503BA31F8}" type="presParOf" srcId="{55C2D2FB-B582-4737-8A71-C2627C7AE3E1}" destId="{B8AE1D34-3C8B-4BDB-A383-9A628D553E1F}" srcOrd="4" destOrd="0" presId="urn:microsoft.com/office/officeart/2005/8/layout/vList2"/>
    <dgm:cxn modelId="{EAF030F6-0BBF-425E-9E24-AF62A584C2C3}" type="presParOf" srcId="{55C2D2FB-B582-4737-8A71-C2627C7AE3E1}" destId="{7704F752-51D5-4DE9-9CA6-16CB75609AEC}" srcOrd="5" destOrd="0" presId="urn:microsoft.com/office/officeart/2005/8/layout/vList2"/>
    <dgm:cxn modelId="{2810FCB1-6471-417F-9809-2922769C9A41}" type="presParOf" srcId="{55C2D2FB-B582-4737-8A71-C2627C7AE3E1}" destId="{E83109AE-C3D4-459D-9AC6-AF81BFB18DF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25357C72-0C08-4447-8A67-502F0B60D4F5}" type="presOf" srcId="{03AFAFC4-1B38-4BCD-A174-51BD4BF0FA03}" destId="{6EF470A1-F6CD-4F7E-BEC8-E69D071540A3}" srcOrd="0" destOrd="0" presId="urn:microsoft.com/office/officeart/2005/8/layout/chevron1"/>
    <dgm:cxn modelId="{565997CD-8FD7-4C83-B10F-5D6E558BD776}" type="presOf" srcId="{9BBB9D68-D434-4777-A9F4-472DCD521336}" destId="{D83D83DB-4464-4EF9-9445-C5C3570C02CF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3AABB38C-C04C-4037-8F7E-488D37C18DC5}" type="presOf" srcId="{065009DC-8D37-47D6-A6D1-1F767454B7B0}" destId="{EB6D880D-B85A-4D22-9D74-2BDFE96E8111}" srcOrd="0" destOrd="0" presId="urn:microsoft.com/office/officeart/2005/8/layout/chevron1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010D7DE4-A78B-4E89-B0DB-76799BED74D1}" type="presOf" srcId="{9252A591-7908-4147-BD67-6E30234CF644}" destId="{08D1E44B-60C5-41C6-BD9F-6AFD42BAD736}" srcOrd="0" destOrd="0" presId="urn:microsoft.com/office/officeart/2005/8/layout/chevron1"/>
    <dgm:cxn modelId="{CEC3D98C-B79E-43A2-8F8F-ADD9FA561D71}" type="presOf" srcId="{71CACC3F-B478-4B34-88DF-A9331DD17D65}" destId="{649236EB-5DF9-4C75-A64E-34F84B800B58}" srcOrd="0" destOrd="0" presId="urn:microsoft.com/office/officeart/2005/8/layout/chevron1"/>
    <dgm:cxn modelId="{96D2A655-7134-4AA9-90B4-254922B5990C}" type="presOf" srcId="{854C7C19-0EB0-4275-AE1F-E1643471BDEF}" destId="{4BFBC603-65AC-4848-AD2F-91009A89AE86}" srcOrd="0" destOrd="0" presId="urn:microsoft.com/office/officeart/2005/8/layout/chevron1"/>
    <dgm:cxn modelId="{31361562-3682-44F3-839A-E40079A75847}" type="presOf" srcId="{2BE7FFDB-8400-4568-85C4-95F180E353F7}" destId="{61254971-991B-4029-8B3A-A625D9B46FFD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42A3AC04-0579-4367-8CC9-C996A5D1C1D5}" type="presParOf" srcId="{61254971-991B-4029-8B3A-A625D9B46FFD}" destId="{D83D83DB-4464-4EF9-9445-C5C3570C02CF}" srcOrd="0" destOrd="0" presId="urn:microsoft.com/office/officeart/2005/8/layout/chevron1"/>
    <dgm:cxn modelId="{24E3A53F-87D2-4CB0-865C-C55CB5489639}" type="presParOf" srcId="{61254971-991B-4029-8B3A-A625D9B46FFD}" destId="{299FC706-B1DF-46B3-9AB7-DE9CD9DF3B83}" srcOrd="1" destOrd="0" presId="urn:microsoft.com/office/officeart/2005/8/layout/chevron1"/>
    <dgm:cxn modelId="{852BB198-8406-4EA1-AA74-CD66E9DBB47F}" type="presParOf" srcId="{61254971-991B-4029-8B3A-A625D9B46FFD}" destId="{649236EB-5DF9-4C75-A64E-34F84B800B58}" srcOrd="2" destOrd="0" presId="urn:microsoft.com/office/officeart/2005/8/layout/chevron1"/>
    <dgm:cxn modelId="{FE67C1F4-6D66-4CD4-B2BA-17F3F14BC74A}" type="presParOf" srcId="{61254971-991B-4029-8B3A-A625D9B46FFD}" destId="{1C7AAD7B-DA7B-439A-8C49-152B02D8A479}" srcOrd="3" destOrd="0" presId="urn:microsoft.com/office/officeart/2005/8/layout/chevron1"/>
    <dgm:cxn modelId="{32ED3D96-CE7C-44E8-87FA-3B419B0BE0C4}" type="presParOf" srcId="{61254971-991B-4029-8B3A-A625D9B46FFD}" destId="{4BFBC603-65AC-4848-AD2F-91009A89AE86}" srcOrd="4" destOrd="0" presId="urn:microsoft.com/office/officeart/2005/8/layout/chevron1"/>
    <dgm:cxn modelId="{C903B4A8-9976-47A9-86EE-2561F64D3676}" type="presParOf" srcId="{61254971-991B-4029-8B3A-A625D9B46FFD}" destId="{55E67364-F873-41F3-8277-901095868955}" srcOrd="5" destOrd="0" presId="urn:microsoft.com/office/officeart/2005/8/layout/chevron1"/>
    <dgm:cxn modelId="{CB92BC20-A5B0-42B0-8196-BA59858A0A02}" type="presParOf" srcId="{61254971-991B-4029-8B3A-A625D9B46FFD}" destId="{6EF470A1-F6CD-4F7E-BEC8-E69D071540A3}" srcOrd="6" destOrd="0" presId="urn:microsoft.com/office/officeart/2005/8/layout/chevron1"/>
    <dgm:cxn modelId="{2D7B3E59-B30A-4053-B4C7-A0749B6A4402}" type="presParOf" srcId="{61254971-991B-4029-8B3A-A625D9B46FFD}" destId="{98026265-DC53-4B2D-B107-C56B11B47888}" srcOrd="7" destOrd="0" presId="urn:microsoft.com/office/officeart/2005/8/layout/chevron1"/>
    <dgm:cxn modelId="{4ACB078E-7870-47E6-AAB0-3848EF8FEF9A}" type="presParOf" srcId="{61254971-991B-4029-8B3A-A625D9B46FFD}" destId="{08D1E44B-60C5-41C6-BD9F-6AFD42BAD736}" srcOrd="8" destOrd="0" presId="urn:microsoft.com/office/officeart/2005/8/layout/chevron1"/>
    <dgm:cxn modelId="{2A1C1568-A143-45E1-B04B-7B70102418CA}" type="presParOf" srcId="{61254971-991B-4029-8B3A-A625D9B46FFD}" destId="{60EC173C-33B4-4B05-9F82-753A09D87ACB}" srcOrd="9" destOrd="0" presId="urn:microsoft.com/office/officeart/2005/8/layout/chevron1"/>
    <dgm:cxn modelId="{D718ECF9-629B-4DE8-BE70-C156D5C58093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C5B03B-5E83-4BFD-A7C0-1CE092DE1F9F}" type="doc">
      <dgm:prSet loTypeId="urn:microsoft.com/office/officeart/2005/8/layout/vList2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D06ADBB7-2D3D-456F-9CE7-4F768D7E0124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Etude quantitative anonyme menée du 25 décembre 2014 au 4 février 2015</a:t>
          </a:r>
        </a:p>
      </dgm:t>
    </dgm:pt>
    <dgm:pt modelId="{6FBBB035-CCCA-4F28-90AC-C5F067AE067F}" type="parTrans" cxnId="{4BC04BDF-0ED7-45CD-BE4A-47A2E4BD327B}">
      <dgm:prSet/>
      <dgm:spPr/>
      <dgm:t>
        <a:bodyPr/>
        <a:lstStyle/>
        <a:p>
          <a:endParaRPr lang="fr-FR"/>
        </a:p>
      </dgm:t>
    </dgm:pt>
    <dgm:pt modelId="{0E1EE3D9-9575-40F4-852F-424EB0905545}" type="sibTrans" cxnId="{4BC04BDF-0ED7-45CD-BE4A-47A2E4BD327B}">
      <dgm:prSet/>
      <dgm:spPr/>
      <dgm:t>
        <a:bodyPr/>
        <a:lstStyle/>
        <a:p>
          <a:endParaRPr lang="fr-FR"/>
        </a:p>
      </dgm:t>
    </dgm:pt>
    <dgm:pt modelId="{38D65F5F-768F-40B4-B87F-C2253DF3225C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37 répondants : France (majoritairement région Languedoc-Roussillon) + ouverture à l’Europe</a:t>
          </a:r>
          <a:endParaRPr lang="fr-FR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CECBFD0A-19FD-4E10-87DD-01F8A7B94011}" type="parTrans" cxnId="{F9AD53FA-B215-4C4D-A15C-709166FB71F8}">
      <dgm:prSet/>
      <dgm:spPr/>
      <dgm:t>
        <a:bodyPr/>
        <a:lstStyle/>
        <a:p>
          <a:endParaRPr lang="fr-FR"/>
        </a:p>
      </dgm:t>
    </dgm:pt>
    <dgm:pt modelId="{96906966-3FAC-4245-8F2A-E83070985B49}" type="sibTrans" cxnId="{F9AD53FA-B215-4C4D-A15C-709166FB71F8}">
      <dgm:prSet/>
      <dgm:spPr/>
      <dgm:t>
        <a:bodyPr/>
        <a:lstStyle/>
        <a:p>
          <a:endParaRPr lang="fr-FR"/>
        </a:p>
      </dgm:t>
    </dgm:pt>
    <dgm:pt modelId="{20E26B7A-87E3-49DA-9DD2-407BF89BD353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Spécialistes de la robotique ou du karst</a:t>
          </a:r>
          <a:endParaRPr lang="fr-FR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4AC206A4-3667-46FB-82DF-2480638569FD}" type="parTrans" cxnId="{56ED6B6C-EBC7-4DD4-97C0-86E0658E224C}">
      <dgm:prSet/>
      <dgm:spPr/>
      <dgm:t>
        <a:bodyPr/>
        <a:lstStyle/>
        <a:p>
          <a:endParaRPr lang="fr-FR"/>
        </a:p>
      </dgm:t>
    </dgm:pt>
    <dgm:pt modelId="{639BA2A3-498B-4F53-85FC-4F5397CE7403}" type="sibTrans" cxnId="{56ED6B6C-EBC7-4DD4-97C0-86E0658E224C}">
      <dgm:prSet/>
      <dgm:spPr/>
      <dgm:t>
        <a:bodyPr/>
        <a:lstStyle/>
        <a:p>
          <a:endParaRPr lang="fr-FR"/>
        </a:p>
      </dgm:t>
    </dgm:pt>
    <dgm:pt modelId="{08085656-293B-4A9C-BE5B-FA91E1509E42}">
      <dgm:prSet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rPr>
            <a:t> </a:t>
          </a:r>
          <a:r>
            <a:rPr lang="fr-FR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Vérifier les résultats obtenus lors de l’étude qualitative</a:t>
          </a:r>
          <a:endParaRPr lang="fr-FR" dirty="0">
            <a:solidFill>
              <a:schemeClr val="tx1"/>
            </a:solidFill>
          </a:endParaRPr>
        </a:p>
      </dgm:t>
    </dgm:pt>
    <dgm:pt modelId="{C293B865-5028-46C9-ABBD-B9E692DD7737}" type="parTrans" cxnId="{ABB50525-C510-45F7-82E2-9880CA0040CA}">
      <dgm:prSet/>
      <dgm:spPr/>
      <dgm:t>
        <a:bodyPr/>
        <a:lstStyle/>
        <a:p>
          <a:endParaRPr lang="fr-FR"/>
        </a:p>
      </dgm:t>
    </dgm:pt>
    <dgm:pt modelId="{0E9718B3-6D8D-4A09-87DF-757B525F2E69}" type="sibTrans" cxnId="{ABB50525-C510-45F7-82E2-9880CA0040CA}">
      <dgm:prSet/>
      <dgm:spPr/>
      <dgm:t>
        <a:bodyPr/>
        <a:lstStyle/>
        <a:p>
          <a:endParaRPr lang="fr-FR"/>
        </a:p>
      </dgm:t>
    </dgm:pt>
    <dgm:pt modelId="{55C2D2FB-B582-4737-8A71-C2627C7AE3E1}" type="pres">
      <dgm:prSet presAssocID="{5DC5B03B-5E83-4BFD-A7C0-1CE092DE1F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83109AE-C3D4-459D-9AC6-AF81BFB18DF6}" type="pres">
      <dgm:prSet presAssocID="{D06ADBB7-2D3D-456F-9CE7-4F768D7E012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D8DF9A-EDED-4C00-82C2-4D1CEE9E3CFB}" type="pres">
      <dgm:prSet presAssocID="{0E1EE3D9-9575-40F4-852F-424EB0905545}" presName="spacer" presStyleCnt="0"/>
      <dgm:spPr/>
      <dgm:t>
        <a:bodyPr/>
        <a:lstStyle/>
        <a:p>
          <a:endParaRPr lang="fr-FR"/>
        </a:p>
      </dgm:t>
    </dgm:pt>
    <dgm:pt modelId="{68A42F2B-2B4D-4546-908A-4B5E2E3A8C41}" type="pres">
      <dgm:prSet presAssocID="{38D65F5F-768F-40B4-B87F-C2253DF3225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35ADF4-5EFC-4BBD-809B-76CD2B310F2F}" type="pres">
      <dgm:prSet presAssocID="{96906966-3FAC-4245-8F2A-E83070985B49}" presName="spacer" presStyleCnt="0"/>
      <dgm:spPr/>
      <dgm:t>
        <a:bodyPr/>
        <a:lstStyle/>
        <a:p>
          <a:endParaRPr lang="fr-FR"/>
        </a:p>
      </dgm:t>
    </dgm:pt>
    <dgm:pt modelId="{89DB433E-C1A9-4FF7-83CD-7960B614DCB2}" type="pres">
      <dgm:prSet presAssocID="{20E26B7A-87E3-49DA-9DD2-407BF89BD35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37F960-EC23-4602-869E-254A2CEAAC9B}" type="pres">
      <dgm:prSet presAssocID="{639BA2A3-498B-4F53-85FC-4F5397CE7403}" presName="spacer" presStyleCnt="0"/>
      <dgm:spPr/>
      <dgm:t>
        <a:bodyPr/>
        <a:lstStyle/>
        <a:p>
          <a:endParaRPr lang="fr-FR"/>
        </a:p>
      </dgm:t>
    </dgm:pt>
    <dgm:pt modelId="{708C529A-21A7-4512-9AD3-821A444959BE}" type="pres">
      <dgm:prSet presAssocID="{08085656-293B-4A9C-BE5B-FA91E1509E4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EADD34F-EA37-4C89-8D72-0E68D0239C54}" type="presOf" srcId="{38D65F5F-768F-40B4-B87F-C2253DF3225C}" destId="{68A42F2B-2B4D-4546-908A-4B5E2E3A8C41}" srcOrd="0" destOrd="0" presId="urn:microsoft.com/office/officeart/2005/8/layout/vList2"/>
    <dgm:cxn modelId="{52655C93-57A6-4405-88DB-6FF4213DE193}" type="presOf" srcId="{08085656-293B-4A9C-BE5B-FA91E1509E42}" destId="{708C529A-21A7-4512-9AD3-821A444959BE}" srcOrd="0" destOrd="0" presId="urn:microsoft.com/office/officeart/2005/8/layout/vList2"/>
    <dgm:cxn modelId="{56ED6B6C-EBC7-4DD4-97C0-86E0658E224C}" srcId="{5DC5B03B-5E83-4BFD-A7C0-1CE092DE1F9F}" destId="{20E26B7A-87E3-49DA-9DD2-407BF89BD353}" srcOrd="2" destOrd="0" parTransId="{4AC206A4-3667-46FB-82DF-2480638569FD}" sibTransId="{639BA2A3-498B-4F53-85FC-4F5397CE7403}"/>
    <dgm:cxn modelId="{BC78A5EF-9E76-436F-974F-AFD2BCEC11C1}" type="presOf" srcId="{5DC5B03B-5E83-4BFD-A7C0-1CE092DE1F9F}" destId="{55C2D2FB-B582-4737-8A71-C2627C7AE3E1}" srcOrd="0" destOrd="0" presId="urn:microsoft.com/office/officeart/2005/8/layout/vList2"/>
    <dgm:cxn modelId="{F339AF8F-7C4F-43AC-8C50-FB48795F9CB5}" type="presOf" srcId="{D06ADBB7-2D3D-456F-9CE7-4F768D7E0124}" destId="{E83109AE-C3D4-459D-9AC6-AF81BFB18DF6}" srcOrd="0" destOrd="0" presId="urn:microsoft.com/office/officeart/2005/8/layout/vList2"/>
    <dgm:cxn modelId="{4BC04BDF-0ED7-45CD-BE4A-47A2E4BD327B}" srcId="{5DC5B03B-5E83-4BFD-A7C0-1CE092DE1F9F}" destId="{D06ADBB7-2D3D-456F-9CE7-4F768D7E0124}" srcOrd="0" destOrd="0" parTransId="{6FBBB035-CCCA-4F28-90AC-C5F067AE067F}" sibTransId="{0E1EE3D9-9575-40F4-852F-424EB0905545}"/>
    <dgm:cxn modelId="{F9AD53FA-B215-4C4D-A15C-709166FB71F8}" srcId="{5DC5B03B-5E83-4BFD-A7C0-1CE092DE1F9F}" destId="{38D65F5F-768F-40B4-B87F-C2253DF3225C}" srcOrd="1" destOrd="0" parTransId="{CECBFD0A-19FD-4E10-87DD-01F8A7B94011}" sibTransId="{96906966-3FAC-4245-8F2A-E83070985B49}"/>
    <dgm:cxn modelId="{E3CEA1F6-33A6-474A-8C82-8FB865C5C3C3}" type="presOf" srcId="{20E26B7A-87E3-49DA-9DD2-407BF89BD353}" destId="{89DB433E-C1A9-4FF7-83CD-7960B614DCB2}" srcOrd="0" destOrd="0" presId="urn:microsoft.com/office/officeart/2005/8/layout/vList2"/>
    <dgm:cxn modelId="{ABB50525-C510-45F7-82E2-9880CA0040CA}" srcId="{5DC5B03B-5E83-4BFD-A7C0-1CE092DE1F9F}" destId="{08085656-293B-4A9C-BE5B-FA91E1509E42}" srcOrd="3" destOrd="0" parTransId="{C293B865-5028-46C9-ABBD-B9E692DD7737}" sibTransId="{0E9718B3-6D8D-4A09-87DF-757B525F2E69}"/>
    <dgm:cxn modelId="{341C3AAF-712D-47AD-BB51-148AB80E19EB}" type="presParOf" srcId="{55C2D2FB-B582-4737-8A71-C2627C7AE3E1}" destId="{E83109AE-C3D4-459D-9AC6-AF81BFB18DF6}" srcOrd="0" destOrd="0" presId="urn:microsoft.com/office/officeart/2005/8/layout/vList2"/>
    <dgm:cxn modelId="{60A9B1CF-2F73-49C7-9386-F65AD50D5D4E}" type="presParOf" srcId="{55C2D2FB-B582-4737-8A71-C2627C7AE3E1}" destId="{A4D8DF9A-EDED-4C00-82C2-4D1CEE9E3CFB}" srcOrd="1" destOrd="0" presId="urn:microsoft.com/office/officeart/2005/8/layout/vList2"/>
    <dgm:cxn modelId="{66BAE074-C739-4146-BA38-04161B1F2D50}" type="presParOf" srcId="{55C2D2FB-B582-4737-8A71-C2627C7AE3E1}" destId="{68A42F2B-2B4D-4546-908A-4B5E2E3A8C41}" srcOrd="2" destOrd="0" presId="urn:microsoft.com/office/officeart/2005/8/layout/vList2"/>
    <dgm:cxn modelId="{6741B2F4-1B0C-4E93-A7D7-15197AF13EE8}" type="presParOf" srcId="{55C2D2FB-B582-4737-8A71-C2627C7AE3E1}" destId="{FE35ADF4-5EFC-4BBD-809B-76CD2B310F2F}" srcOrd="3" destOrd="0" presId="urn:microsoft.com/office/officeart/2005/8/layout/vList2"/>
    <dgm:cxn modelId="{7DC8C7C5-6A06-47F5-89A3-FD82F091EB26}" type="presParOf" srcId="{55C2D2FB-B582-4737-8A71-C2627C7AE3E1}" destId="{89DB433E-C1A9-4FF7-83CD-7960B614DCB2}" srcOrd="4" destOrd="0" presId="urn:microsoft.com/office/officeart/2005/8/layout/vList2"/>
    <dgm:cxn modelId="{5AC517F6-9272-461C-B006-802075A30520}" type="presParOf" srcId="{55C2D2FB-B582-4737-8A71-C2627C7AE3E1}" destId="{F137F960-EC23-4602-869E-254A2CEAAC9B}" srcOrd="5" destOrd="0" presId="urn:microsoft.com/office/officeart/2005/8/layout/vList2"/>
    <dgm:cxn modelId="{227AC3CF-88FE-4C82-8B8D-4A0F61D7692C}" type="presParOf" srcId="{55C2D2FB-B582-4737-8A71-C2627C7AE3E1}" destId="{708C529A-21A7-4512-9AD3-821A444959B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E7FFDB-8400-4568-85C4-95F180E353F7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</dgm:pt>
    <dgm:pt modelId="{9BBB9D68-D434-4777-A9F4-472DCD521336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EAE740E-E33F-4EBC-B7B8-033C952306FF}" type="parTrans" cxnId="{A883F69E-D81C-4D66-977A-2DB72607FCE6}">
      <dgm:prSet/>
      <dgm:spPr/>
      <dgm:t>
        <a:bodyPr/>
        <a:lstStyle/>
        <a:p>
          <a:endParaRPr lang="fr-FR"/>
        </a:p>
      </dgm:t>
    </dgm:pt>
    <dgm:pt modelId="{55E01764-5F46-4A2C-A6F4-82FF9C72268F}" type="sibTrans" cxnId="{A883F69E-D81C-4D66-977A-2DB72607FCE6}">
      <dgm:prSet/>
      <dgm:spPr/>
      <dgm:t>
        <a:bodyPr/>
        <a:lstStyle/>
        <a:p>
          <a:endParaRPr lang="fr-FR"/>
        </a:p>
      </dgm:t>
    </dgm:pt>
    <dgm:pt modelId="{71CACC3F-B478-4B34-88DF-A9331DD17D65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610257E-A966-4B20-BFA6-9C661E4183C1}" type="parTrans" cxnId="{9A5B65D3-9AFE-4C7E-AA6F-C6F012564A00}">
      <dgm:prSet/>
      <dgm:spPr/>
      <dgm:t>
        <a:bodyPr/>
        <a:lstStyle/>
        <a:p>
          <a:endParaRPr lang="fr-FR"/>
        </a:p>
      </dgm:t>
    </dgm:pt>
    <dgm:pt modelId="{DF9579FF-B845-434A-B8E0-1B4689906851}" type="sibTrans" cxnId="{9A5B65D3-9AFE-4C7E-AA6F-C6F012564A00}">
      <dgm:prSet/>
      <dgm:spPr/>
      <dgm:t>
        <a:bodyPr/>
        <a:lstStyle/>
        <a:p>
          <a:endParaRPr lang="fr-FR"/>
        </a:p>
      </dgm:t>
    </dgm:pt>
    <dgm:pt modelId="{854C7C19-0EB0-4275-AE1F-E1643471BDEF}">
      <dgm:prSet phldrT="[Texte]" custT="1"/>
      <dgm:spPr/>
      <dgm:t>
        <a:bodyPr/>
        <a:lstStyle/>
        <a:p>
          <a:r>
            <a:rPr lang="fr-FR" sz="1050" b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1FB72E7A-9FF5-4462-8CBD-2E1FBAC2DA64}" type="parTrans" cxnId="{137F6CCE-E307-4784-9F66-22D1640F0740}">
      <dgm:prSet/>
      <dgm:spPr/>
      <dgm:t>
        <a:bodyPr/>
        <a:lstStyle/>
        <a:p>
          <a:endParaRPr lang="fr-FR"/>
        </a:p>
      </dgm:t>
    </dgm:pt>
    <dgm:pt modelId="{B6462FCF-4073-4DF7-A145-25C0BD3C74E1}" type="sibTrans" cxnId="{137F6CCE-E307-4784-9F66-22D1640F0740}">
      <dgm:prSet/>
      <dgm:spPr/>
      <dgm:t>
        <a:bodyPr/>
        <a:lstStyle/>
        <a:p>
          <a:endParaRPr lang="fr-FR"/>
        </a:p>
      </dgm:t>
    </dgm:pt>
    <dgm:pt modelId="{03AFAFC4-1B38-4BCD-A174-51BD4BF0FA03}">
      <dgm:prSet phldrT="[Texte]" custT="1"/>
      <dgm:spPr>
        <a:solidFill>
          <a:srgbClr val="D1B2E8"/>
        </a:solidFill>
      </dgm:spPr>
      <dgm:t>
        <a:bodyPr/>
        <a:lstStyle/>
        <a:p>
          <a:r>
            <a:rPr lang="fr-FR" sz="105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7983ADF0-F9D2-4DE9-83A8-B302609E4182}" type="parTrans" cxnId="{01076CCC-F1FE-43A7-B803-1E4D02A4D69B}">
      <dgm:prSet/>
      <dgm:spPr/>
      <dgm:t>
        <a:bodyPr/>
        <a:lstStyle/>
        <a:p>
          <a:endParaRPr lang="fr-FR"/>
        </a:p>
      </dgm:t>
    </dgm:pt>
    <dgm:pt modelId="{6E720FFD-5BA7-4C4F-AADA-E09F474496A9}" type="sibTrans" cxnId="{01076CCC-F1FE-43A7-B803-1E4D02A4D69B}">
      <dgm:prSet/>
      <dgm:spPr/>
      <dgm:t>
        <a:bodyPr/>
        <a:lstStyle/>
        <a:p>
          <a:endParaRPr lang="fr-FR"/>
        </a:p>
      </dgm:t>
    </dgm:pt>
    <dgm:pt modelId="{9252A591-7908-4147-BD67-6E30234CF644}">
      <dgm:prSet phldrT="[Texte]" custT="1"/>
      <dgm:spPr/>
      <dgm:t>
        <a:bodyPr/>
        <a:lstStyle/>
        <a:p>
          <a:r>
            <a:rPr lang="fr-FR" sz="105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AFFF3229-3D9F-4764-949A-2C5224F0FD2C}" type="parTrans" cxnId="{93770708-ADF5-40ED-9DF5-539F5DFBF63A}">
      <dgm:prSet/>
      <dgm:spPr/>
      <dgm:t>
        <a:bodyPr/>
        <a:lstStyle/>
        <a:p>
          <a:endParaRPr lang="fr-FR"/>
        </a:p>
      </dgm:t>
    </dgm:pt>
    <dgm:pt modelId="{91BD5B40-FA44-41A5-B7BE-EB91452DDAA3}" type="sibTrans" cxnId="{93770708-ADF5-40ED-9DF5-539F5DFBF63A}">
      <dgm:prSet/>
      <dgm:spPr/>
      <dgm:t>
        <a:bodyPr/>
        <a:lstStyle/>
        <a:p>
          <a:endParaRPr lang="fr-FR"/>
        </a:p>
      </dgm:t>
    </dgm:pt>
    <dgm:pt modelId="{065009DC-8D37-47D6-A6D1-1F767454B7B0}">
      <dgm:prSet phldrT="[Texte]" custT="1"/>
      <dgm:spPr/>
      <dgm:t>
        <a:bodyPr/>
        <a:lstStyle/>
        <a:p>
          <a:r>
            <a:rPr lang="fr-FR" sz="105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80E80FF-137D-4714-8FD1-8A98AE20E39A}" type="parTrans" cxnId="{17E93923-D083-4690-8B71-92DE2728E68F}">
      <dgm:prSet/>
      <dgm:spPr/>
      <dgm:t>
        <a:bodyPr/>
        <a:lstStyle/>
        <a:p>
          <a:endParaRPr lang="fr-FR"/>
        </a:p>
      </dgm:t>
    </dgm:pt>
    <dgm:pt modelId="{006BC680-ED3E-4CC2-AD46-F1D3EC9235D1}" type="sibTrans" cxnId="{17E93923-D083-4690-8B71-92DE2728E68F}">
      <dgm:prSet/>
      <dgm:spPr/>
      <dgm:t>
        <a:bodyPr/>
        <a:lstStyle/>
        <a:p>
          <a:endParaRPr lang="fr-FR"/>
        </a:p>
      </dgm:t>
    </dgm:pt>
    <dgm:pt modelId="{61254971-991B-4029-8B3A-A625D9B46FFD}" type="pres">
      <dgm:prSet presAssocID="{2BE7FFDB-8400-4568-85C4-95F180E353F7}" presName="Name0" presStyleCnt="0">
        <dgm:presLayoutVars>
          <dgm:dir/>
          <dgm:animLvl val="lvl"/>
          <dgm:resizeHandles val="exact"/>
        </dgm:presLayoutVars>
      </dgm:prSet>
      <dgm:spPr/>
    </dgm:pt>
    <dgm:pt modelId="{D83D83DB-4464-4EF9-9445-C5C3570C02CF}" type="pres">
      <dgm:prSet presAssocID="{9BBB9D68-D434-4777-A9F4-472DCD52133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9FC706-B1DF-46B3-9AB7-DE9CD9DF3B83}" type="pres">
      <dgm:prSet presAssocID="{55E01764-5F46-4A2C-A6F4-82FF9C72268F}" presName="parTxOnlySpace" presStyleCnt="0"/>
      <dgm:spPr/>
    </dgm:pt>
    <dgm:pt modelId="{649236EB-5DF9-4C75-A64E-34F84B800B58}" type="pres">
      <dgm:prSet presAssocID="{71CACC3F-B478-4B34-88DF-A9331DD17D6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7AAD7B-DA7B-439A-8C49-152B02D8A479}" type="pres">
      <dgm:prSet presAssocID="{DF9579FF-B845-434A-B8E0-1B4689906851}" presName="parTxOnlySpace" presStyleCnt="0"/>
      <dgm:spPr/>
    </dgm:pt>
    <dgm:pt modelId="{4BFBC603-65AC-4848-AD2F-91009A89AE86}" type="pres">
      <dgm:prSet presAssocID="{854C7C19-0EB0-4275-AE1F-E1643471BDE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67364-F873-41F3-8277-901095868955}" type="pres">
      <dgm:prSet presAssocID="{B6462FCF-4073-4DF7-A145-25C0BD3C74E1}" presName="parTxOnlySpace" presStyleCnt="0"/>
      <dgm:spPr/>
    </dgm:pt>
    <dgm:pt modelId="{6EF470A1-F6CD-4F7E-BEC8-E69D071540A3}" type="pres">
      <dgm:prSet presAssocID="{03AFAFC4-1B38-4BCD-A174-51BD4BF0FA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26265-DC53-4B2D-B107-C56B11B47888}" type="pres">
      <dgm:prSet presAssocID="{6E720FFD-5BA7-4C4F-AADA-E09F474496A9}" presName="parTxOnlySpace" presStyleCnt="0"/>
      <dgm:spPr/>
    </dgm:pt>
    <dgm:pt modelId="{08D1E44B-60C5-41C6-BD9F-6AFD42BAD736}" type="pres">
      <dgm:prSet presAssocID="{9252A591-7908-4147-BD67-6E30234CF644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EC173C-33B4-4B05-9F82-753A09D87ACB}" type="pres">
      <dgm:prSet presAssocID="{91BD5B40-FA44-41A5-B7BE-EB91452DDAA3}" presName="parTxOnlySpace" presStyleCnt="0"/>
      <dgm:spPr/>
    </dgm:pt>
    <dgm:pt modelId="{EB6D880D-B85A-4D22-9D74-2BDFE96E8111}" type="pres">
      <dgm:prSet presAssocID="{065009DC-8D37-47D6-A6D1-1F767454B7B0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7F6CCE-E307-4784-9F66-22D1640F0740}" srcId="{2BE7FFDB-8400-4568-85C4-95F180E353F7}" destId="{854C7C19-0EB0-4275-AE1F-E1643471BDEF}" srcOrd="2" destOrd="0" parTransId="{1FB72E7A-9FF5-4462-8CBD-2E1FBAC2DA64}" sibTransId="{B6462FCF-4073-4DF7-A145-25C0BD3C74E1}"/>
    <dgm:cxn modelId="{B543E004-5A0D-42E7-A780-1C0A8E4EEA74}" type="presOf" srcId="{71CACC3F-B478-4B34-88DF-A9331DD17D65}" destId="{649236EB-5DF9-4C75-A64E-34F84B800B58}" srcOrd="0" destOrd="0" presId="urn:microsoft.com/office/officeart/2005/8/layout/chevron1"/>
    <dgm:cxn modelId="{17E93923-D083-4690-8B71-92DE2728E68F}" srcId="{2BE7FFDB-8400-4568-85C4-95F180E353F7}" destId="{065009DC-8D37-47D6-A6D1-1F767454B7B0}" srcOrd="5" destOrd="0" parTransId="{F80E80FF-137D-4714-8FD1-8A98AE20E39A}" sibTransId="{006BC680-ED3E-4CC2-AD46-F1D3EC9235D1}"/>
    <dgm:cxn modelId="{2C29D60F-AF3E-47DA-AAF5-E45E6057ECDE}" type="presOf" srcId="{065009DC-8D37-47D6-A6D1-1F767454B7B0}" destId="{EB6D880D-B85A-4D22-9D74-2BDFE96E8111}" srcOrd="0" destOrd="0" presId="urn:microsoft.com/office/officeart/2005/8/layout/chevron1"/>
    <dgm:cxn modelId="{C8778E7E-B309-400B-9DDB-E880111BE7A3}" type="presOf" srcId="{854C7C19-0EB0-4275-AE1F-E1643471BDEF}" destId="{4BFBC603-65AC-4848-AD2F-91009A89AE86}" srcOrd="0" destOrd="0" presId="urn:microsoft.com/office/officeart/2005/8/layout/chevron1"/>
    <dgm:cxn modelId="{93770708-ADF5-40ED-9DF5-539F5DFBF63A}" srcId="{2BE7FFDB-8400-4568-85C4-95F180E353F7}" destId="{9252A591-7908-4147-BD67-6E30234CF644}" srcOrd="4" destOrd="0" parTransId="{AFFF3229-3D9F-4764-949A-2C5224F0FD2C}" sibTransId="{91BD5B40-FA44-41A5-B7BE-EB91452DDAA3}"/>
    <dgm:cxn modelId="{47549F0B-2028-424F-835F-827348A9C58A}" type="presOf" srcId="{03AFAFC4-1B38-4BCD-A174-51BD4BF0FA03}" destId="{6EF470A1-F6CD-4F7E-BEC8-E69D071540A3}" srcOrd="0" destOrd="0" presId="urn:microsoft.com/office/officeart/2005/8/layout/chevron1"/>
    <dgm:cxn modelId="{A883F69E-D81C-4D66-977A-2DB72607FCE6}" srcId="{2BE7FFDB-8400-4568-85C4-95F180E353F7}" destId="{9BBB9D68-D434-4777-A9F4-472DCD521336}" srcOrd="0" destOrd="0" parTransId="{8EAE740E-E33F-4EBC-B7B8-033C952306FF}" sibTransId="{55E01764-5F46-4A2C-A6F4-82FF9C72268F}"/>
    <dgm:cxn modelId="{87BCF918-5B60-4894-85E0-227DDE2EB175}" type="presOf" srcId="{2BE7FFDB-8400-4568-85C4-95F180E353F7}" destId="{61254971-991B-4029-8B3A-A625D9B46FFD}" srcOrd="0" destOrd="0" presId="urn:microsoft.com/office/officeart/2005/8/layout/chevron1"/>
    <dgm:cxn modelId="{CE4BA5E4-85B3-4624-B025-76638170A232}" type="presOf" srcId="{9BBB9D68-D434-4777-A9F4-472DCD521336}" destId="{D83D83DB-4464-4EF9-9445-C5C3570C02CF}" srcOrd="0" destOrd="0" presId="urn:microsoft.com/office/officeart/2005/8/layout/chevron1"/>
    <dgm:cxn modelId="{F3B6E3C6-5F4E-44B5-91EF-8A778FE20CE0}" type="presOf" srcId="{9252A591-7908-4147-BD67-6E30234CF644}" destId="{08D1E44B-60C5-41C6-BD9F-6AFD42BAD736}" srcOrd="0" destOrd="0" presId="urn:microsoft.com/office/officeart/2005/8/layout/chevron1"/>
    <dgm:cxn modelId="{9A5B65D3-9AFE-4C7E-AA6F-C6F012564A00}" srcId="{2BE7FFDB-8400-4568-85C4-95F180E353F7}" destId="{71CACC3F-B478-4B34-88DF-A9331DD17D65}" srcOrd="1" destOrd="0" parTransId="{E610257E-A966-4B20-BFA6-9C661E4183C1}" sibTransId="{DF9579FF-B845-434A-B8E0-1B4689906851}"/>
    <dgm:cxn modelId="{01076CCC-F1FE-43A7-B803-1E4D02A4D69B}" srcId="{2BE7FFDB-8400-4568-85C4-95F180E353F7}" destId="{03AFAFC4-1B38-4BCD-A174-51BD4BF0FA03}" srcOrd="3" destOrd="0" parTransId="{7983ADF0-F9D2-4DE9-83A8-B302609E4182}" sibTransId="{6E720FFD-5BA7-4C4F-AADA-E09F474496A9}"/>
    <dgm:cxn modelId="{5C699770-E488-4F8B-A89F-4D7D763217B8}" type="presParOf" srcId="{61254971-991B-4029-8B3A-A625D9B46FFD}" destId="{D83D83DB-4464-4EF9-9445-C5C3570C02CF}" srcOrd="0" destOrd="0" presId="urn:microsoft.com/office/officeart/2005/8/layout/chevron1"/>
    <dgm:cxn modelId="{3FB79B66-ABD3-47FB-BFCA-9897D20C5711}" type="presParOf" srcId="{61254971-991B-4029-8B3A-A625D9B46FFD}" destId="{299FC706-B1DF-46B3-9AB7-DE9CD9DF3B83}" srcOrd="1" destOrd="0" presId="urn:microsoft.com/office/officeart/2005/8/layout/chevron1"/>
    <dgm:cxn modelId="{6CA3A378-D4B1-4CBD-AFB3-5D4688E06564}" type="presParOf" srcId="{61254971-991B-4029-8B3A-A625D9B46FFD}" destId="{649236EB-5DF9-4C75-A64E-34F84B800B58}" srcOrd="2" destOrd="0" presId="urn:microsoft.com/office/officeart/2005/8/layout/chevron1"/>
    <dgm:cxn modelId="{35167CE4-49F6-4A29-A977-36348A50E956}" type="presParOf" srcId="{61254971-991B-4029-8B3A-A625D9B46FFD}" destId="{1C7AAD7B-DA7B-439A-8C49-152B02D8A479}" srcOrd="3" destOrd="0" presId="urn:microsoft.com/office/officeart/2005/8/layout/chevron1"/>
    <dgm:cxn modelId="{AEB8F088-64C7-4F30-BBD2-DE9B54BA23E4}" type="presParOf" srcId="{61254971-991B-4029-8B3A-A625D9B46FFD}" destId="{4BFBC603-65AC-4848-AD2F-91009A89AE86}" srcOrd="4" destOrd="0" presId="urn:microsoft.com/office/officeart/2005/8/layout/chevron1"/>
    <dgm:cxn modelId="{52990114-FCF6-482A-9082-BA711F699A0C}" type="presParOf" srcId="{61254971-991B-4029-8B3A-A625D9B46FFD}" destId="{55E67364-F873-41F3-8277-901095868955}" srcOrd="5" destOrd="0" presId="urn:microsoft.com/office/officeart/2005/8/layout/chevron1"/>
    <dgm:cxn modelId="{131801EF-9C29-4266-8FCC-D6545D1EAAA8}" type="presParOf" srcId="{61254971-991B-4029-8B3A-A625D9B46FFD}" destId="{6EF470A1-F6CD-4F7E-BEC8-E69D071540A3}" srcOrd="6" destOrd="0" presId="urn:microsoft.com/office/officeart/2005/8/layout/chevron1"/>
    <dgm:cxn modelId="{F438F793-CEFB-48A4-841B-972E227D2E6A}" type="presParOf" srcId="{61254971-991B-4029-8B3A-A625D9B46FFD}" destId="{98026265-DC53-4B2D-B107-C56B11B47888}" srcOrd="7" destOrd="0" presId="urn:microsoft.com/office/officeart/2005/8/layout/chevron1"/>
    <dgm:cxn modelId="{0E2B6207-0E85-476A-BC76-D2D5897F2857}" type="presParOf" srcId="{61254971-991B-4029-8B3A-A625D9B46FFD}" destId="{08D1E44B-60C5-41C6-BD9F-6AFD42BAD736}" srcOrd="8" destOrd="0" presId="urn:microsoft.com/office/officeart/2005/8/layout/chevron1"/>
    <dgm:cxn modelId="{FDCE2D71-F746-46E1-81EF-517C4E1E1B7C}" type="presParOf" srcId="{61254971-991B-4029-8B3A-A625D9B46FFD}" destId="{60EC173C-33B4-4B05-9F82-753A09D87ACB}" srcOrd="9" destOrd="0" presId="urn:microsoft.com/office/officeart/2005/8/layout/chevron1"/>
    <dgm:cxn modelId="{BB008C6E-410E-4AD1-8268-52191EB22AA4}" type="presParOf" srcId="{61254971-991B-4029-8B3A-A625D9B46FFD}" destId="{EB6D880D-B85A-4D22-9D74-2BDFE96E811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FED0D4-0DCB-471F-A3AE-DA6A6C292BEF}" type="doc">
      <dgm:prSet loTypeId="urn:microsoft.com/office/officeart/2005/8/layout/cycle7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BDF3AD41-B6E6-4EBF-BBBE-FE5D20A3FE2C}">
      <dgm:prSet phldrT="[Texte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CLIENTS / PARTENAIRES POTENTIELS: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Institutions publiques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Entreprises privées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Métiers scientifiques autour du karst</a:t>
          </a:r>
          <a:endParaRPr lang="fr-FR" sz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BACC5E6C-9751-40B5-BF05-5DBB943466F8}" type="parTrans" cxnId="{5BA99BB1-9255-4576-AF55-2241CA83BBD0}">
      <dgm:prSet/>
      <dgm:spPr/>
      <dgm:t>
        <a:bodyPr/>
        <a:lstStyle/>
        <a:p>
          <a:endParaRPr lang="fr-FR"/>
        </a:p>
      </dgm:t>
    </dgm:pt>
    <dgm:pt modelId="{B1362FF4-EFE8-4A32-844A-AC7628BC0D85}" type="sibTrans" cxnId="{5BA99BB1-9255-4576-AF55-2241CA83BBD0}">
      <dgm:prSet/>
      <dgm:spPr/>
      <dgm:t>
        <a:bodyPr/>
        <a:lstStyle/>
        <a:p>
          <a:endParaRPr lang="fr-FR"/>
        </a:p>
      </dgm:t>
    </dgm:pt>
    <dgm:pt modelId="{0A6BEC27-72F9-4CD8-9426-728ABF93E479}">
      <dgm:prSet phldrT="[Texte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CONCURRENTS: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Autres projets robotiques autour du karst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Plongeurs professionnels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Projet TEMAS</a:t>
          </a:r>
          <a:endParaRPr lang="fr-FR" sz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E0E5BC20-829E-4C00-9302-D6AEEFDC4C52}" type="parTrans" cxnId="{0C2C0E08-E63F-4FDE-BCA8-03D1A6296C36}">
      <dgm:prSet/>
      <dgm:spPr/>
      <dgm:t>
        <a:bodyPr/>
        <a:lstStyle/>
        <a:p>
          <a:endParaRPr lang="fr-FR"/>
        </a:p>
      </dgm:t>
    </dgm:pt>
    <dgm:pt modelId="{3DF1B56F-5F50-4D71-9A0B-1517A6AD5114}" type="sibTrans" cxnId="{0C2C0E08-E63F-4FDE-BCA8-03D1A6296C36}">
      <dgm:prSet/>
      <dgm:spPr/>
      <dgm:t>
        <a:bodyPr/>
        <a:lstStyle/>
        <a:p>
          <a:endParaRPr lang="fr-FR"/>
        </a:p>
      </dgm:t>
    </dgm:pt>
    <dgm:pt modelId="{CEB4C34A-3436-4288-81FC-372586E450D7}">
      <dgm:prSet phldrT="[Texte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CONSORTIUM: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Ciscréa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LIRMM + HSM</a:t>
          </a:r>
        </a:p>
        <a:p>
          <a:r>
            <a:rPr lang="fr-FR" sz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Cénote</a:t>
          </a:r>
          <a:endParaRPr lang="fr-FR" sz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3517BA94-0333-4F93-9F4D-B122167C6972}" type="parTrans" cxnId="{9F9E7020-D364-43AA-8864-EAF0FE6D23E6}">
      <dgm:prSet/>
      <dgm:spPr/>
      <dgm:t>
        <a:bodyPr/>
        <a:lstStyle/>
        <a:p>
          <a:endParaRPr lang="fr-FR"/>
        </a:p>
      </dgm:t>
    </dgm:pt>
    <dgm:pt modelId="{A173BC07-8EF2-4090-A4FE-4DC774111C42}" type="sibTrans" cxnId="{9F9E7020-D364-43AA-8864-EAF0FE6D23E6}">
      <dgm:prSet/>
      <dgm:spPr/>
      <dgm:t>
        <a:bodyPr/>
        <a:lstStyle/>
        <a:p>
          <a:endParaRPr lang="fr-FR"/>
        </a:p>
      </dgm:t>
    </dgm:pt>
    <dgm:pt modelId="{ECE62235-3B4F-4660-9071-205D73E8F84B}" type="pres">
      <dgm:prSet presAssocID="{6FFED0D4-0DCB-471F-A3AE-DA6A6C292BE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C59C80-63D5-4CE5-B380-61AE090C9F4A}" type="pres">
      <dgm:prSet presAssocID="{BDF3AD41-B6E6-4EBF-BBBE-FE5D20A3FE2C}" presName="node" presStyleLbl="node1" presStyleIdx="0" presStyleCnt="3" custScaleX="132946" custScaleY="140361" custRadScaleRad="86148" custRadScaleInc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5D8BD5-8EAE-4898-B5A9-1DCF75207CA8}" type="pres">
      <dgm:prSet presAssocID="{B1362FF4-EFE8-4A32-844A-AC7628BC0D85}" presName="sibTrans" presStyleLbl="sibTrans2D1" presStyleIdx="0" presStyleCnt="3"/>
      <dgm:spPr/>
      <dgm:t>
        <a:bodyPr/>
        <a:lstStyle/>
        <a:p>
          <a:endParaRPr lang="fr-FR"/>
        </a:p>
      </dgm:t>
    </dgm:pt>
    <dgm:pt modelId="{8BBCDADA-5A72-4201-9707-FD1FBDA404A5}" type="pres">
      <dgm:prSet presAssocID="{B1362FF4-EFE8-4A32-844A-AC7628BC0D85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233126DC-E4EF-4061-A044-600DA3CE997A}" type="pres">
      <dgm:prSet presAssocID="{0A6BEC27-72F9-4CD8-9426-728ABF93E479}" presName="node" presStyleLbl="node1" presStyleIdx="1" presStyleCnt="3" custScaleX="132946" custScaleY="140361" custRadScaleRad="93821" custRadScaleInc="-116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BC0014-42AF-45B3-895D-AE4DE5A726AC}" type="pres">
      <dgm:prSet presAssocID="{3DF1B56F-5F50-4D71-9A0B-1517A6AD5114}" presName="sibTrans" presStyleLbl="sibTrans2D1" presStyleIdx="1" presStyleCnt="3"/>
      <dgm:spPr/>
      <dgm:t>
        <a:bodyPr/>
        <a:lstStyle/>
        <a:p>
          <a:endParaRPr lang="fr-FR"/>
        </a:p>
      </dgm:t>
    </dgm:pt>
    <dgm:pt modelId="{773B0C94-85ED-499F-B1B9-60945DE88355}" type="pres">
      <dgm:prSet presAssocID="{3DF1B56F-5F50-4D71-9A0B-1517A6AD5114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BE39C7E8-3A28-4F4A-A350-5186F1BAE24A}" type="pres">
      <dgm:prSet presAssocID="{CEB4C34A-3436-4288-81FC-372586E450D7}" presName="node" presStyleLbl="node1" presStyleIdx="2" presStyleCnt="3" custScaleX="132946" custScaleY="140361" custRadScaleRad="93821" custRadScaleInc="116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196508-5869-4A76-B21A-E740D3453078}" type="pres">
      <dgm:prSet presAssocID="{A173BC07-8EF2-4090-A4FE-4DC774111C42}" presName="sibTrans" presStyleLbl="sibTrans2D1" presStyleIdx="2" presStyleCnt="3"/>
      <dgm:spPr/>
      <dgm:t>
        <a:bodyPr/>
        <a:lstStyle/>
        <a:p>
          <a:endParaRPr lang="fr-FR"/>
        </a:p>
      </dgm:t>
    </dgm:pt>
    <dgm:pt modelId="{039682E9-CC2F-445B-90F2-F3B192553AEA}" type="pres">
      <dgm:prSet presAssocID="{A173BC07-8EF2-4090-A4FE-4DC774111C42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870A80EC-2E13-4649-BD06-4572B8A68244}" type="presOf" srcId="{CEB4C34A-3436-4288-81FC-372586E450D7}" destId="{BE39C7E8-3A28-4F4A-A350-5186F1BAE24A}" srcOrd="0" destOrd="0" presId="urn:microsoft.com/office/officeart/2005/8/layout/cycle7"/>
    <dgm:cxn modelId="{70907CA1-8100-41C5-9FEF-7E49D3AA87D1}" type="presOf" srcId="{6FFED0D4-0DCB-471F-A3AE-DA6A6C292BEF}" destId="{ECE62235-3B4F-4660-9071-205D73E8F84B}" srcOrd="0" destOrd="0" presId="urn:microsoft.com/office/officeart/2005/8/layout/cycle7"/>
    <dgm:cxn modelId="{9910198F-7758-4C50-8BE2-0625C7737D9C}" type="presOf" srcId="{3DF1B56F-5F50-4D71-9A0B-1517A6AD5114}" destId="{773B0C94-85ED-499F-B1B9-60945DE88355}" srcOrd="1" destOrd="0" presId="urn:microsoft.com/office/officeart/2005/8/layout/cycle7"/>
    <dgm:cxn modelId="{E9FC123B-D644-43B5-90A7-AE7D0DCD4F3D}" type="presOf" srcId="{BDF3AD41-B6E6-4EBF-BBBE-FE5D20A3FE2C}" destId="{A2C59C80-63D5-4CE5-B380-61AE090C9F4A}" srcOrd="0" destOrd="0" presId="urn:microsoft.com/office/officeart/2005/8/layout/cycle7"/>
    <dgm:cxn modelId="{9F9E7020-D364-43AA-8864-EAF0FE6D23E6}" srcId="{6FFED0D4-0DCB-471F-A3AE-DA6A6C292BEF}" destId="{CEB4C34A-3436-4288-81FC-372586E450D7}" srcOrd="2" destOrd="0" parTransId="{3517BA94-0333-4F93-9F4D-B122167C6972}" sibTransId="{A173BC07-8EF2-4090-A4FE-4DC774111C42}"/>
    <dgm:cxn modelId="{2D57AEB1-8E69-43B1-9409-254F93B037B9}" type="presOf" srcId="{3DF1B56F-5F50-4D71-9A0B-1517A6AD5114}" destId="{E3BC0014-42AF-45B3-895D-AE4DE5A726AC}" srcOrd="0" destOrd="0" presId="urn:microsoft.com/office/officeart/2005/8/layout/cycle7"/>
    <dgm:cxn modelId="{66B8EB6B-6319-4B06-B93A-AF8D0EC1311A}" type="presOf" srcId="{B1362FF4-EFE8-4A32-844A-AC7628BC0D85}" destId="{D35D8BD5-8EAE-4898-B5A9-1DCF75207CA8}" srcOrd="0" destOrd="0" presId="urn:microsoft.com/office/officeart/2005/8/layout/cycle7"/>
    <dgm:cxn modelId="{0C2C0E08-E63F-4FDE-BCA8-03D1A6296C36}" srcId="{6FFED0D4-0DCB-471F-A3AE-DA6A6C292BEF}" destId="{0A6BEC27-72F9-4CD8-9426-728ABF93E479}" srcOrd="1" destOrd="0" parTransId="{E0E5BC20-829E-4C00-9302-D6AEEFDC4C52}" sibTransId="{3DF1B56F-5F50-4D71-9A0B-1517A6AD5114}"/>
    <dgm:cxn modelId="{4149EA07-0004-4F42-851A-9789F19FC147}" type="presOf" srcId="{A173BC07-8EF2-4090-A4FE-4DC774111C42}" destId="{C1196508-5869-4A76-B21A-E740D3453078}" srcOrd="0" destOrd="0" presId="urn:microsoft.com/office/officeart/2005/8/layout/cycle7"/>
    <dgm:cxn modelId="{C7AA1F22-BB4B-4B68-AC30-F73654AC02FE}" type="presOf" srcId="{A173BC07-8EF2-4090-A4FE-4DC774111C42}" destId="{039682E9-CC2F-445B-90F2-F3B192553AEA}" srcOrd="1" destOrd="0" presId="urn:microsoft.com/office/officeart/2005/8/layout/cycle7"/>
    <dgm:cxn modelId="{115E196E-6D1B-4587-B0AE-09AA945BE33F}" type="presOf" srcId="{0A6BEC27-72F9-4CD8-9426-728ABF93E479}" destId="{233126DC-E4EF-4061-A044-600DA3CE997A}" srcOrd="0" destOrd="0" presId="urn:microsoft.com/office/officeart/2005/8/layout/cycle7"/>
    <dgm:cxn modelId="{5BA99BB1-9255-4576-AF55-2241CA83BBD0}" srcId="{6FFED0D4-0DCB-471F-A3AE-DA6A6C292BEF}" destId="{BDF3AD41-B6E6-4EBF-BBBE-FE5D20A3FE2C}" srcOrd="0" destOrd="0" parTransId="{BACC5E6C-9751-40B5-BF05-5DBB943466F8}" sibTransId="{B1362FF4-EFE8-4A32-844A-AC7628BC0D85}"/>
    <dgm:cxn modelId="{7A9249B6-6BAE-4F7B-AAC8-5158D18EBE8A}" type="presOf" srcId="{B1362FF4-EFE8-4A32-844A-AC7628BC0D85}" destId="{8BBCDADA-5A72-4201-9707-FD1FBDA404A5}" srcOrd="1" destOrd="0" presId="urn:microsoft.com/office/officeart/2005/8/layout/cycle7"/>
    <dgm:cxn modelId="{492486D1-2BD9-447C-BF57-7ADD4DE71844}" type="presParOf" srcId="{ECE62235-3B4F-4660-9071-205D73E8F84B}" destId="{A2C59C80-63D5-4CE5-B380-61AE090C9F4A}" srcOrd="0" destOrd="0" presId="urn:microsoft.com/office/officeart/2005/8/layout/cycle7"/>
    <dgm:cxn modelId="{B3D42AF6-7A0E-4BD2-B3A2-CC9EA27F4B4E}" type="presParOf" srcId="{ECE62235-3B4F-4660-9071-205D73E8F84B}" destId="{D35D8BD5-8EAE-4898-B5A9-1DCF75207CA8}" srcOrd="1" destOrd="0" presId="urn:microsoft.com/office/officeart/2005/8/layout/cycle7"/>
    <dgm:cxn modelId="{AED3949F-B94F-4C21-90CD-59866070D650}" type="presParOf" srcId="{D35D8BD5-8EAE-4898-B5A9-1DCF75207CA8}" destId="{8BBCDADA-5A72-4201-9707-FD1FBDA404A5}" srcOrd="0" destOrd="0" presId="urn:microsoft.com/office/officeart/2005/8/layout/cycle7"/>
    <dgm:cxn modelId="{93D83673-F15E-4409-80A8-962608CA7276}" type="presParOf" srcId="{ECE62235-3B4F-4660-9071-205D73E8F84B}" destId="{233126DC-E4EF-4061-A044-600DA3CE997A}" srcOrd="2" destOrd="0" presId="urn:microsoft.com/office/officeart/2005/8/layout/cycle7"/>
    <dgm:cxn modelId="{37361E15-776E-4B61-AE78-2EFD870AA29D}" type="presParOf" srcId="{ECE62235-3B4F-4660-9071-205D73E8F84B}" destId="{E3BC0014-42AF-45B3-895D-AE4DE5A726AC}" srcOrd="3" destOrd="0" presId="urn:microsoft.com/office/officeart/2005/8/layout/cycle7"/>
    <dgm:cxn modelId="{D1C44480-52B9-4DB9-8E9C-C9CC77CB5C12}" type="presParOf" srcId="{E3BC0014-42AF-45B3-895D-AE4DE5A726AC}" destId="{773B0C94-85ED-499F-B1B9-60945DE88355}" srcOrd="0" destOrd="0" presId="urn:microsoft.com/office/officeart/2005/8/layout/cycle7"/>
    <dgm:cxn modelId="{C19E878D-6482-41A7-9F74-937A758A5A19}" type="presParOf" srcId="{ECE62235-3B4F-4660-9071-205D73E8F84B}" destId="{BE39C7E8-3A28-4F4A-A350-5186F1BAE24A}" srcOrd="4" destOrd="0" presId="urn:microsoft.com/office/officeart/2005/8/layout/cycle7"/>
    <dgm:cxn modelId="{8761DA88-AA43-4304-B6B3-8CCC572642D8}" type="presParOf" srcId="{ECE62235-3B4F-4660-9071-205D73E8F84B}" destId="{C1196508-5869-4A76-B21A-E740D3453078}" srcOrd="5" destOrd="0" presId="urn:microsoft.com/office/officeart/2005/8/layout/cycle7"/>
    <dgm:cxn modelId="{6BE44446-87DE-45CA-A3B8-535A16923C91}" type="presParOf" srcId="{C1196508-5869-4A76-B21A-E740D3453078}" destId="{039682E9-CC2F-445B-90F2-F3B192553AE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E9F69B-7342-4958-915C-9DB7BADE4B97}">
      <dsp:nvSpPr>
        <dsp:cNvPr id="0" name=""/>
        <dsp:cNvSpPr/>
      </dsp:nvSpPr>
      <dsp:spPr>
        <a:xfrm>
          <a:off x="802435" y="1933"/>
          <a:ext cx="5862729" cy="5729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I. Introduction</a:t>
          </a:r>
          <a:endParaRPr lang="fr-FR" sz="170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802435" y="1933"/>
        <a:ext cx="5862729" cy="572912"/>
      </dsp:txXfrm>
    </dsp:sp>
    <dsp:sp modelId="{799937FC-2767-43BC-97F9-3718BB29B2E0}">
      <dsp:nvSpPr>
        <dsp:cNvPr id="0" name=""/>
        <dsp:cNvSpPr/>
      </dsp:nvSpPr>
      <dsp:spPr>
        <a:xfrm rot="5400000">
          <a:off x="3626378" y="589169"/>
          <a:ext cx="214842" cy="2578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3626378" y="589169"/>
        <a:ext cx="214842" cy="257810"/>
      </dsp:txXfrm>
    </dsp:sp>
    <dsp:sp modelId="{BB5C058E-4AD3-4E8F-92BE-3D8057B21B06}">
      <dsp:nvSpPr>
        <dsp:cNvPr id="0" name=""/>
        <dsp:cNvSpPr/>
      </dsp:nvSpPr>
      <dsp:spPr>
        <a:xfrm>
          <a:off x="802435" y="861302"/>
          <a:ext cx="5862729" cy="572912"/>
        </a:xfrm>
        <a:prstGeom prst="roundRect">
          <a:avLst>
            <a:gd name="adj" fmla="val 10000"/>
          </a:avLst>
        </a:prstGeom>
        <a:solidFill>
          <a:schemeClr val="accent4">
            <a:hueOff val="2082470"/>
            <a:satOff val="-11840"/>
            <a:lumOff val="3804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II. Problématique</a:t>
          </a:r>
          <a:endParaRPr lang="fr-FR" sz="170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802435" y="861302"/>
        <a:ext cx="5862729" cy="572912"/>
      </dsp:txXfrm>
    </dsp:sp>
    <dsp:sp modelId="{44F8BD74-62A1-49D8-984C-482E18BD427C}">
      <dsp:nvSpPr>
        <dsp:cNvPr id="0" name=""/>
        <dsp:cNvSpPr/>
      </dsp:nvSpPr>
      <dsp:spPr>
        <a:xfrm rot="5400000">
          <a:off x="3626378" y="1448538"/>
          <a:ext cx="214842" cy="2578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603087"/>
            <a:satOff val="-14800"/>
            <a:lumOff val="4755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3626378" y="1448538"/>
        <a:ext cx="214842" cy="257810"/>
      </dsp:txXfrm>
    </dsp:sp>
    <dsp:sp modelId="{381970A3-BBB4-4A4C-818D-D81E03579822}">
      <dsp:nvSpPr>
        <dsp:cNvPr id="0" name=""/>
        <dsp:cNvSpPr/>
      </dsp:nvSpPr>
      <dsp:spPr>
        <a:xfrm>
          <a:off x="802435" y="1720671"/>
          <a:ext cx="5862729" cy="572912"/>
        </a:xfrm>
        <a:prstGeom prst="roundRect">
          <a:avLst>
            <a:gd name="adj" fmla="val 10000"/>
          </a:avLst>
        </a:prstGeom>
        <a:solidFill>
          <a:schemeClr val="accent4">
            <a:hueOff val="4164939"/>
            <a:satOff val="-23681"/>
            <a:lumOff val="7608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III. Méthodes</a:t>
          </a:r>
          <a:endParaRPr lang="fr-FR" sz="170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802435" y="1720671"/>
        <a:ext cx="5862729" cy="572912"/>
      </dsp:txXfrm>
    </dsp:sp>
    <dsp:sp modelId="{47DDADCC-9899-4BAA-9535-3B68C5A24B6F}">
      <dsp:nvSpPr>
        <dsp:cNvPr id="0" name=""/>
        <dsp:cNvSpPr/>
      </dsp:nvSpPr>
      <dsp:spPr>
        <a:xfrm rot="5400000">
          <a:off x="3626378" y="2307907"/>
          <a:ext cx="214842" cy="2578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3626378" y="2307907"/>
        <a:ext cx="214842" cy="257810"/>
      </dsp:txXfrm>
    </dsp:sp>
    <dsp:sp modelId="{91462A8C-5CF5-4F78-A2B8-AD81E72B59D9}">
      <dsp:nvSpPr>
        <dsp:cNvPr id="0" name=""/>
        <dsp:cNvSpPr/>
      </dsp:nvSpPr>
      <dsp:spPr>
        <a:xfrm>
          <a:off x="802435" y="2580040"/>
          <a:ext cx="5862729" cy="572912"/>
        </a:xfrm>
        <a:prstGeom prst="roundRect">
          <a:avLst>
            <a:gd name="adj" fmla="val 10000"/>
          </a:avLst>
        </a:prstGeom>
        <a:solidFill>
          <a:schemeClr val="accent4">
            <a:hueOff val="6247409"/>
            <a:satOff val="-35521"/>
            <a:lumOff val="11412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IV. Résultats</a:t>
          </a:r>
          <a:endParaRPr lang="fr-FR" sz="170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802435" y="2580040"/>
        <a:ext cx="5862729" cy="572912"/>
      </dsp:txXfrm>
    </dsp:sp>
    <dsp:sp modelId="{E1CBDACB-CBA5-4782-802F-6196B805F34D}">
      <dsp:nvSpPr>
        <dsp:cNvPr id="0" name=""/>
        <dsp:cNvSpPr/>
      </dsp:nvSpPr>
      <dsp:spPr>
        <a:xfrm rot="5400000">
          <a:off x="3626378" y="3167276"/>
          <a:ext cx="214842" cy="2578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809261"/>
            <a:satOff val="-44401"/>
            <a:lumOff val="14265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3626378" y="3167276"/>
        <a:ext cx="214842" cy="257810"/>
      </dsp:txXfrm>
    </dsp:sp>
    <dsp:sp modelId="{5624E91B-F39F-4654-AD2A-8AAB2805518B}">
      <dsp:nvSpPr>
        <dsp:cNvPr id="0" name=""/>
        <dsp:cNvSpPr/>
      </dsp:nvSpPr>
      <dsp:spPr>
        <a:xfrm>
          <a:off x="802435" y="3439409"/>
          <a:ext cx="5862729" cy="572912"/>
        </a:xfrm>
        <a:prstGeom prst="roundRect">
          <a:avLst>
            <a:gd name="adj" fmla="val 10000"/>
          </a:avLst>
        </a:prstGeom>
        <a:solidFill>
          <a:schemeClr val="accent4">
            <a:hueOff val="8329879"/>
            <a:satOff val="-47362"/>
            <a:lumOff val="15216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V. Recommandations</a:t>
          </a:r>
          <a:endParaRPr lang="fr-FR" sz="170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802435" y="3439409"/>
        <a:ext cx="5862729" cy="572912"/>
      </dsp:txXfrm>
    </dsp:sp>
    <dsp:sp modelId="{9963DE51-64A1-490B-AD2C-30688633BB4D}">
      <dsp:nvSpPr>
        <dsp:cNvPr id="0" name=""/>
        <dsp:cNvSpPr/>
      </dsp:nvSpPr>
      <dsp:spPr>
        <a:xfrm rot="5400000">
          <a:off x="3626378" y="4026645"/>
          <a:ext cx="214842" cy="2578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5400000">
        <a:off x="3626378" y="4026645"/>
        <a:ext cx="214842" cy="257810"/>
      </dsp:txXfrm>
    </dsp:sp>
    <dsp:sp modelId="{85ACC557-22AC-42FF-91FC-8C9AB9543307}">
      <dsp:nvSpPr>
        <dsp:cNvPr id="0" name=""/>
        <dsp:cNvSpPr/>
      </dsp:nvSpPr>
      <dsp:spPr>
        <a:xfrm>
          <a:off x="802435" y="4298778"/>
          <a:ext cx="5862729" cy="572912"/>
        </a:xfrm>
        <a:prstGeom prst="roundRect">
          <a:avLst>
            <a:gd name="adj" fmla="val 10000"/>
          </a:avLst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VI. Limites</a:t>
          </a:r>
          <a:endParaRPr lang="fr-FR" sz="170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802435" y="4298778"/>
        <a:ext cx="5862729" cy="57291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437FC7-DE26-425A-B9D8-9551866FB51B}">
      <dsp:nvSpPr>
        <dsp:cNvPr id="0" name=""/>
        <dsp:cNvSpPr/>
      </dsp:nvSpPr>
      <dsp:spPr>
        <a:xfrm>
          <a:off x="2446935" y="1618843"/>
          <a:ext cx="1154800" cy="1154800"/>
        </a:xfrm>
        <a:prstGeom prst="ellipse">
          <a:avLst/>
        </a:prstGeom>
        <a:solidFill>
          <a:srgbClr val="92D050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Institutions publiques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446935" y="1618843"/>
        <a:ext cx="1154800" cy="1154800"/>
      </dsp:txXfrm>
    </dsp:sp>
    <dsp:sp modelId="{3AB29FAA-9642-49E7-A869-6DE6B62491D2}">
      <dsp:nvSpPr>
        <dsp:cNvPr id="0" name=""/>
        <dsp:cNvSpPr/>
      </dsp:nvSpPr>
      <dsp:spPr>
        <a:xfrm rot="16200000">
          <a:off x="2901687" y="1198057"/>
          <a:ext cx="245297" cy="392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6200000">
        <a:off x="2901687" y="1198057"/>
        <a:ext cx="245297" cy="392632"/>
      </dsp:txXfrm>
    </dsp:sp>
    <dsp:sp modelId="{97123F39-622B-4823-B9E5-695FA3A6DE0D}">
      <dsp:nvSpPr>
        <dsp:cNvPr id="0" name=""/>
        <dsp:cNvSpPr/>
      </dsp:nvSpPr>
      <dsp:spPr>
        <a:xfrm>
          <a:off x="2446935" y="1218"/>
          <a:ext cx="1154800" cy="115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Enjeux </a:t>
          </a:r>
          <a:r>
            <a:rPr lang="fr-FR" sz="1150" b="1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environne-mentaux</a:t>
          </a: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et sociétaux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446935" y="1218"/>
        <a:ext cx="1154800" cy="1154800"/>
      </dsp:txXfrm>
    </dsp:sp>
    <dsp:sp modelId="{1AED4732-AB25-47EA-826C-0B5AD03172EB}">
      <dsp:nvSpPr>
        <dsp:cNvPr id="0" name=""/>
        <dsp:cNvSpPr/>
      </dsp:nvSpPr>
      <dsp:spPr>
        <a:xfrm rot="19800000">
          <a:off x="3595856" y="1599415"/>
          <a:ext cx="244372" cy="392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9800000">
        <a:off x="3595856" y="1599415"/>
        <a:ext cx="244372" cy="392632"/>
      </dsp:txXfrm>
    </dsp:sp>
    <dsp:sp modelId="{BE788BC6-3E01-4255-9C62-A4A5EA4F0107}">
      <dsp:nvSpPr>
        <dsp:cNvPr id="0" name=""/>
        <dsp:cNvSpPr/>
      </dsp:nvSpPr>
      <dsp:spPr>
        <a:xfrm>
          <a:off x="3846329" y="810903"/>
          <a:ext cx="1154800" cy="115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Peu sensible au marketing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846329" y="810903"/>
        <a:ext cx="1154800" cy="1154800"/>
      </dsp:txXfrm>
    </dsp:sp>
    <dsp:sp modelId="{02E98E13-5F54-4F54-AC1A-FDC8318E46C9}">
      <dsp:nvSpPr>
        <dsp:cNvPr id="0" name=""/>
        <dsp:cNvSpPr/>
      </dsp:nvSpPr>
      <dsp:spPr>
        <a:xfrm rot="1800000">
          <a:off x="3595856" y="2400440"/>
          <a:ext cx="244372" cy="392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800000">
        <a:off x="3595856" y="2400440"/>
        <a:ext cx="244372" cy="392632"/>
      </dsp:txXfrm>
    </dsp:sp>
    <dsp:sp modelId="{FFE85517-76B9-4EB5-BA8E-6B6A9A2A9A48}">
      <dsp:nvSpPr>
        <dsp:cNvPr id="0" name=""/>
        <dsp:cNvSpPr/>
      </dsp:nvSpPr>
      <dsp:spPr>
        <a:xfrm>
          <a:off x="3846329" y="2426784"/>
          <a:ext cx="1154800" cy="115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Influence du ministère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846329" y="2426784"/>
        <a:ext cx="1154800" cy="1154800"/>
      </dsp:txXfrm>
    </dsp:sp>
    <dsp:sp modelId="{05A3B2D0-2166-4225-B9D6-ED1E49D0D743}">
      <dsp:nvSpPr>
        <dsp:cNvPr id="0" name=""/>
        <dsp:cNvSpPr/>
      </dsp:nvSpPr>
      <dsp:spPr>
        <a:xfrm rot="5400000">
          <a:off x="2902149" y="2800952"/>
          <a:ext cx="244372" cy="392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5400000">
        <a:off x="2902149" y="2800952"/>
        <a:ext cx="244372" cy="392632"/>
      </dsp:txXfrm>
    </dsp:sp>
    <dsp:sp modelId="{65540600-8923-48A4-A9F7-A588FEAC9444}">
      <dsp:nvSpPr>
        <dsp:cNvPr id="0" name=""/>
        <dsp:cNvSpPr/>
      </dsp:nvSpPr>
      <dsp:spPr>
        <a:xfrm>
          <a:off x="2446935" y="3234724"/>
          <a:ext cx="1154800" cy="115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Budget fixe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446935" y="3234724"/>
        <a:ext cx="1154800" cy="1154800"/>
      </dsp:txXfrm>
    </dsp:sp>
    <dsp:sp modelId="{FB4EC1D9-3F1E-424D-B31D-F7A9274EF398}">
      <dsp:nvSpPr>
        <dsp:cNvPr id="0" name=""/>
        <dsp:cNvSpPr/>
      </dsp:nvSpPr>
      <dsp:spPr>
        <a:xfrm rot="9000000">
          <a:off x="2208442" y="2400440"/>
          <a:ext cx="244372" cy="392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9000000">
        <a:off x="2208442" y="2400440"/>
        <a:ext cx="244372" cy="392632"/>
      </dsp:txXfrm>
    </dsp:sp>
    <dsp:sp modelId="{DA2A65AC-6115-47D0-869C-04D9745AEC3B}">
      <dsp:nvSpPr>
        <dsp:cNvPr id="0" name=""/>
        <dsp:cNvSpPr/>
      </dsp:nvSpPr>
      <dsp:spPr>
        <a:xfrm>
          <a:off x="1047542" y="2426784"/>
          <a:ext cx="1154800" cy="115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Recherche efficacité et précision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47542" y="2426784"/>
        <a:ext cx="1154800" cy="1154800"/>
      </dsp:txXfrm>
    </dsp:sp>
    <dsp:sp modelId="{7A54DED8-FE7A-4E76-BA31-7796A278C9F7}">
      <dsp:nvSpPr>
        <dsp:cNvPr id="0" name=""/>
        <dsp:cNvSpPr/>
      </dsp:nvSpPr>
      <dsp:spPr>
        <a:xfrm rot="12600000">
          <a:off x="2208442" y="1599415"/>
          <a:ext cx="244372" cy="392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2600000">
        <a:off x="2208442" y="1599415"/>
        <a:ext cx="244372" cy="392632"/>
      </dsp:txXfrm>
    </dsp:sp>
    <dsp:sp modelId="{2A1EAE43-A792-4A65-AD84-5459AB139617}">
      <dsp:nvSpPr>
        <dsp:cNvPr id="0" name=""/>
        <dsp:cNvSpPr/>
      </dsp:nvSpPr>
      <dsp:spPr>
        <a:xfrm>
          <a:off x="1047542" y="810903"/>
          <a:ext cx="1154800" cy="1154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Demande temporaire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047542" y="810903"/>
        <a:ext cx="1154800" cy="11548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437FC7-DE26-425A-B9D8-9551866FB51B}">
      <dsp:nvSpPr>
        <dsp:cNvPr id="0" name=""/>
        <dsp:cNvSpPr/>
      </dsp:nvSpPr>
      <dsp:spPr>
        <a:xfrm>
          <a:off x="2618012" y="1756311"/>
          <a:ext cx="1244695" cy="1123805"/>
        </a:xfrm>
        <a:prstGeom prst="ellipse">
          <a:avLst/>
        </a:prstGeom>
        <a:solidFill>
          <a:srgbClr val="92D050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Entreprises privées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618012" y="1756311"/>
        <a:ext cx="1244695" cy="1123805"/>
      </dsp:txXfrm>
    </dsp:sp>
    <dsp:sp modelId="{3AB29FAA-9642-49E7-A869-6DE6B62491D2}">
      <dsp:nvSpPr>
        <dsp:cNvPr id="0" name=""/>
        <dsp:cNvSpPr/>
      </dsp:nvSpPr>
      <dsp:spPr>
        <a:xfrm rot="16200000">
          <a:off x="3082081" y="1247955"/>
          <a:ext cx="316557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16200000">
        <a:off x="3082081" y="1247955"/>
        <a:ext cx="316557" cy="437353"/>
      </dsp:txXfrm>
    </dsp:sp>
    <dsp:sp modelId="{97123F39-622B-4823-B9E5-695FA3A6DE0D}">
      <dsp:nvSpPr>
        <dsp:cNvPr id="0" name=""/>
        <dsp:cNvSpPr/>
      </dsp:nvSpPr>
      <dsp:spPr>
        <a:xfrm>
          <a:off x="2661509" y="1333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Secteur tertiaire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661509" y="1333"/>
        <a:ext cx="1157700" cy="1157700"/>
      </dsp:txXfrm>
    </dsp:sp>
    <dsp:sp modelId="{1AED4732-AB25-47EA-826C-0B5AD03172EB}">
      <dsp:nvSpPr>
        <dsp:cNvPr id="0" name=""/>
        <dsp:cNvSpPr/>
      </dsp:nvSpPr>
      <dsp:spPr>
        <a:xfrm rot="19285714">
          <a:off x="3770834" y="1558006"/>
          <a:ext cx="297167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19285714">
        <a:off x="3770834" y="1558006"/>
        <a:ext cx="297167" cy="437353"/>
      </dsp:txXfrm>
    </dsp:sp>
    <dsp:sp modelId="{BE788BC6-3E01-4255-9C62-A4A5EA4F0107}">
      <dsp:nvSpPr>
        <dsp:cNvPr id="0" name=""/>
        <dsp:cNvSpPr/>
      </dsp:nvSpPr>
      <dsp:spPr>
        <a:xfrm>
          <a:off x="4018891" y="656888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Echelle nationale ou européenne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018891" y="656888"/>
        <a:ext cx="1157700" cy="1157700"/>
      </dsp:txXfrm>
    </dsp:sp>
    <dsp:sp modelId="{02E98E13-5F54-4F54-AC1A-FDC8318E46C9}">
      <dsp:nvSpPr>
        <dsp:cNvPr id="0" name=""/>
        <dsp:cNvSpPr/>
      </dsp:nvSpPr>
      <dsp:spPr>
        <a:xfrm rot="771429">
          <a:off x="3955632" y="2295360"/>
          <a:ext cx="285363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771429">
        <a:off x="3955632" y="2295360"/>
        <a:ext cx="285363" cy="437353"/>
      </dsp:txXfrm>
    </dsp:sp>
    <dsp:sp modelId="{FFE85517-76B9-4EB5-BA8E-6B6A9A2A9A48}">
      <dsp:nvSpPr>
        <dsp:cNvPr id="0" name=""/>
        <dsp:cNvSpPr/>
      </dsp:nvSpPr>
      <dsp:spPr>
        <a:xfrm>
          <a:off x="4354136" y="2125695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Utilisation </a:t>
          </a:r>
          <a:r>
            <a:rPr lang="fr-FR" sz="1150" b="1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occasionnel-le</a:t>
          </a: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du robot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354136" y="2125695"/>
        <a:ext cx="1157700" cy="1157700"/>
      </dsp:txXfrm>
    </dsp:sp>
    <dsp:sp modelId="{05A3B2D0-2166-4225-B9D6-ED1E49D0D743}">
      <dsp:nvSpPr>
        <dsp:cNvPr id="0" name=""/>
        <dsp:cNvSpPr/>
      </dsp:nvSpPr>
      <dsp:spPr>
        <a:xfrm rot="3857143">
          <a:off x="3456574" y="2870625"/>
          <a:ext cx="310243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3857143">
        <a:off x="3456574" y="2870625"/>
        <a:ext cx="310243" cy="437353"/>
      </dsp:txXfrm>
    </dsp:sp>
    <dsp:sp modelId="{65540600-8923-48A4-A9F7-A588FEAC9444}">
      <dsp:nvSpPr>
        <dsp:cNvPr id="0" name=""/>
        <dsp:cNvSpPr/>
      </dsp:nvSpPr>
      <dsp:spPr>
        <a:xfrm>
          <a:off x="3414799" y="3303586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Sensible au marketing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414799" y="3303586"/>
        <a:ext cx="1157700" cy="1157700"/>
      </dsp:txXfrm>
    </dsp:sp>
    <dsp:sp modelId="{FB4EC1D9-3F1E-424D-B31D-F7A9274EF398}">
      <dsp:nvSpPr>
        <dsp:cNvPr id="0" name=""/>
        <dsp:cNvSpPr/>
      </dsp:nvSpPr>
      <dsp:spPr>
        <a:xfrm rot="6942857">
          <a:off x="2713902" y="2870625"/>
          <a:ext cx="310243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6942857">
        <a:off x="2713902" y="2870625"/>
        <a:ext cx="310243" cy="437353"/>
      </dsp:txXfrm>
    </dsp:sp>
    <dsp:sp modelId="{DA2A65AC-6115-47D0-869C-04D9745AEC3B}">
      <dsp:nvSpPr>
        <dsp:cNvPr id="0" name=""/>
        <dsp:cNvSpPr/>
      </dsp:nvSpPr>
      <dsp:spPr>
        <a:xfrm>
          <a:off x="1908219" y="3303586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Recherche de rentabilité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908219" y="3303586"/>
        <a:ext cx="1157700" cy="1157700"/>
      </dsp:txXfrm>
    </dsp:sp>
    <dsp:sp modelId="{7A54DED8-FE7A-4E76-BA31-7796A278C9F7}">
      <dsp:nvSpPr>
        <dsp:cNvPr id="0" name=""/>
        <dsp:cNvSpPr/>
      </dsp:nvSpPr>
      <dsp:spPr>
        <a:xfrm rot="10028571">
          <a:off x="2239723" y="2295360"/>
          <a:ext cx="285363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10028571">
        <a:off x="2239723" y="2295360"/>
        <a:ext cx="285363" cy="437353"/>
      </dsp:txXfrm>
    </dsp:sp>
    <dsp:sp modelId="{2A1EAE43-A792-4A65-AD84-5459AB139617}">
      <dsp:nvSpPr>
        <dsp:cNvPr id="0" name=""/>
        <dsp:cNvSpPr/>
      </dsp:nvSpPr>
      <dsp:spPr>
        <a:xfrm>
          <a:off x="968882" y="2125695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Recherche de l’efficacité du service</a:t>
          </a:r>
          <a:endParaRPr lang="fr-FR" sz="11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968882" y="2125695"/>
        <a:ext cx="1157700" cy="1157700"/>
      </dsp:txXfrm>
    </dsp:sp>
    <dsp:sp modelId="{72EC1422-4592-4329-B886-5BF98D5BF4DB}">
      <dsp:nvSpPr>
        <dsp:cNvPr id="0" name=""/>
        <dsp:cNvSpPr/>
      </dsp:nvSpPr>
      <dsp:spPr>
        <a:xfrm rot="13114286">
          <a:off x="2412717" y="1558006"/>
          <a:ext cx="297167" cy="437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/>
        </a:p>
      </dsp:txBody>
      <dsp:txXfrm rot="13114286">
        <a:off x="2412717" y="1558006"/>
        <a:ext cx="297167" cy="437353"/>
      </dsp:txXfrm>
    </dsp:sp>
    <dsp:sp modelId="{F1573926-9CDB-4A8F-917C-3B827375FAA7}">
      <dsp:nvSpPr>
        <dsp:cNvPr id="0" name=""/>
        <dsp:cNvSpPr/>
      </dsp:nvSpPr>
      <dsp:spPr>
        <a:xfrm>
          <a:off x="1304128" y="656888"/>
          <a:ext cx="1157700" cy="11577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Liberté d’</a:t>
          </a:r>
          <a:r>
            <a:rPr lang="fr-FR" sz="1200" b="1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investis-sement</a:t>
          </a:r>
          <a:endParaRPr lang="fr-FR" sz="120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304128" y="656888"/>
        <a:ext cx="1157700" cy="11577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25DAC6-7289-4E62-A421-E6D688FDB479}">
      <dsp:nvSpPr>
        <dsp:cNvPr id="0" name=""/>
        <dsp:cNvSpPr/>
      </dsp:nvSpPr>
      <dsp:spPr>
        <a:xfrm>
          <a:off x="0" y="1958"/>
          <a:ext cx="7848872" cy="16473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Besoin majoritairement exprimé : informations récoltées par le robot (et non pas robot lui-même)</a:t>
          </a:r>
          <a:endParaRPr lang="fr-FR" sz="2800" kern="1200" dirty="0">
            <a:solidFill>
              <a:schemeClr val="tx1"/>
            </a:solidFill>
          </a:endParaRPr>
        </a:p>
      </dsp:txBody>
      <dsp:txXfrm>
        <a:off x="0" y="1958"/>
        <a:ext cx="7848872" cy="1647369"/>
      </dsp:txXfrm>
    </dsp:sp>
    <dsp:sp modelId="{D581DF1C-874E-467F-8603-8A60C14042C4}">
      <dsp:nvSpPr>
        <dsp:cNvPr id="0" name=""/>
        <dsp:cNvSpPr/>
      </dsp:nvSpPr>
      <dsp:spPr>
        <a:xfrm>
          <a:off x="0" y="1660591"/>
          <a:ext cx="7848872" cy="1647369"/>
        </a:xfrm>
        <a:prstGeom prst="roundRect">
          <a:avLst/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Réputation aussi importante que la technologie </a:t>
          </a:r>
          <a:r>
            <a:rPr lang="fr-FR" sz="28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rPr>
            <a:t> communication essentielle</a:t>
          </a:r>
          <a:endParaRPr lang="fr-FR" sz="28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0" y="1660591"/>
        <a:ext cx="7848872" cy="1647369"/>
      </dsp:txXfrm>
    </dsp:sp>
    <dsp:sp modelId="{DF673929-031D-4854-8E4D-AB67A31DA6FF}">
      <dsp:nvSpPr>
        <dsp:cNvPr id="0" name=""/>
        <dsp:cNvSpPr/>
      </dsp:nvSpPr>
      <dsp:spPr>
        <a:xfrm>
          <a:off x="0" y="3319224"/>
          <a:ext cx="7848872" cy="1647369"/>
        </a:xfrm>
        <a:prstGeom prst="round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Nécessité de lancer le projet sur le marché courant 2015</a:t>
          </a:r>
          <a:endParaRPr lang="fr-FR" sz="28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0" y="3319224"/>
        <a:ext cx="7848872" cy="1647369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0AA88D-1BD2-4042-84F0-69CDB1368522}">
      <dsp:nvSpPr>
        <dsp:cNvPr id="0" name=""/>
        <dsp:cNvSpPr/>
      </dsp:nvSpPr>
      <dsp:spPr>
        <a:xfrm>
          <a:off x="0" y="907701"/>
          <a:ext cx="7848872" cy="148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Marché en création: confidentialité et manque d’informations</a:t>
          </a:r>
          <a:endParaRPr lang="fr-FR" sz="28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0" y="907701"/>
        <a:ext cx="7848872" cy="1482974"/>
      </dsp:txXfrm>
    </dsp:sp>
    <dsp:sp modelId="{722AED76-3F39-4DC0-BD07-9DE95B26A65C}">
      <dsp:nvSpPr>
        <dsp:cNvPr id="0" name=""/>
        <dsp:cNvSpPr/>
      </dsp:nvSpPr>
      <dsp:spPr>
        <a:xfrm>
          <a:off x="0" y="2577875"/>
          <a:ext cx="7848872" cy="1482974"/>
        </a:xfrm>
        <a:prstGeom prst="round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Etudes principalement axées sur la région Languedoc-Roussillon </a:t>
          </a:r>
          <a:endParaRPr lang="fr-FR" sz="28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0" y="2577875"/>
        <a:ext cx="7848872" cy="14829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B9BC50-3257-469E-8DE5-02C409AF9F23}">
      <dsp:nvSpPr>
        <dsp:cNvPr id="0" name=""/>
        <dsp:cNvSpPr/>
      </dsp:nvSpPr>
      <dsp:spPr>
        <a:xfrm>
          <a:off x="0" y="108254"/>
          <a:ext cx="7704856" cy="119449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Etude qualitative menée du 6 octobre 2014 au 14 janvier 2015</a:t>
          </a:r>
          <a:endParaRPr lang="fr-FR" sz="2200" kern="1200" dirty="0">
            <a:solidFill>
              <a:schemeClr val="tx1"/>
            </a:solidFill>
          </a:endParaRPr>
        </a:p>
      </dsp:txBody>
      <dsp:txXfrm>
        <a:off x="0" y="108254"/>
        <a:ext cx="7704856" cy="1194496"/>
      </dsp:txXfrm>
    </dsp:sp>
    <dsp:sp modelId="{F02CB109-8D3B-4DC6-896A-63342EBFF5A1}">
      <dsp:nvSpPr>
        <dsp:cNvPr id="0" name=""/>
        <dsp:cNvSpPr/>
      </dsp:nvSpPr>
      <dsp:spPr>
        <a:xfrm>
          <a:off x="0" y="1366111"/>
          <a:ext cx="7704856" cy="1194496"/>
        </a:xfrm>
        <a:prstGeom prst="roundRect">
          <a:avLst/>
        </a:prstGeom>
        <a:solidFill>
          <a:schemeClr val="accent4">
            <a:hueOff val="3470783"/>
            <a:satOff val="-19734"/>
            <a:lumOff val="634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15 entretiens en France (majoritairement région Languedoc-Roussillon)</a:t>
          </a:r>
        </a:p>
      </dsp:txBody>
      <dsp:txXfrm>
        <a:off x="0" y="1366111"/>
        <a:ext cx="7704856" cy="1194496"/>
      </dsp:txXfrm>
    </dsp:sp>
    <dsp:sp modelId="{B8AE1D34-3C8B-4BDB-A383-9A628D553E1F}">
      <dsp:nvSpPr>
        <dsp:cNvPr id="0" name=""/>
        <dsp:cNvSpPr/>
      </dsp:nvSpPr>
      <dsp:spPr>
        <a:xfrm>
          <a:off x="0" y="2623967"/>
          <a:ext cx="7704856" cy="1194496"/>
        </a:xfrm>
        <a:prstGeom prst="roundRect">
          <a:avLst/>
        </a:prstGeom>
        <a:solidFill>
          <a:schemeClr val="accent4">
            <a:hueOff val="6941566"/>
            <a:satOff val="-39468"/>
            <a:lumOff val="1268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Spécialistes de la robotique ou du karst</a:t>
          </a:r>
        </a:p>
      </dsp:txBody>
      <dsp:txXfrm>
        <a:off x="0" y="2623967"/>
        <a:ext cx="7704856" cy="1194496"/>
      </dsp:txXfrm>
    </dsp:sp>
    <dsp:sp modelId="{E83109AE-C3D4-459D-9AC6-AF81BFB18DF6}">
      <dsp:nvSpPr>
        <dsp:cNvPr id="0" name=""/>
        <dsp:cNvSpPr/>
      </dsp:nvSpPr>
      <dsp:spPr>
        <a:xfrm>
          <a:off x="0" y="3881824"/>
          <a:ext cx="7704856" cy="1194496"/>
        </a:xfrm>
        <a:prstGeom prst="round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rPr>
            <a:t> </a:t>
          </a: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Mieux cerner le secteur et le marché en allant à la rencontre directe des acteurs</a:t>
          </a:r>
        </a:p>
      </dsp:txBody>
      <dsp:txXfrm>
        <a:off x="0" y="3881824"/>
        <a:ext cx="7704856" cy="119449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109AE-C3D4-459D-9AC6-AF81BFB18DF6}">
      <dsp:nvSpPr>
        <dsp:cNvPr id="0" name=""/>
        <dsp:cNvSpPr/>
      </dsp:nvSpPr>
      <dsp:spPr>
        <a:xfrm>
          <a:off x="0" y="108254"/>
          <a:ext cx="7704856" cy="119449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Etude quantitative anonyme menée du 25 décembre 2014 au 4 février 2015</a:t>
          </a:r>
        </a:p>
      </dsp:txBody>
      <dsp:txXfrm>
        <a:off x="0" y="108254"/>
        <a:ext cx="7704856" cy="1194496"/>
      </dsp:txXfrm>
    </dsp:sp>
    <dsp:sp modelId="{68A42F2B-2B4D-4546-908A-4B5E2E3A8C41}">
      <dsp:nvSpPr>
        <dsp:cNvPr id="0" name=""/>
        <dsp:cNvSpPr/>
      </dsp:nvSpPr>
      <dsp:spPr>
        <a:xfrm>
          <a:off x="0" y="1366111"/>
          <a:ext cx="7704856" cy="1194496"/>
        </a:xfrm>
        <a:prstGeom prst="roundRect">
          <a:avLst/>
        </a:prstGeom>
        <a:solidFill>
          <a:schemeClr val="accent4">
            <a:hueOff val="3470783"/>
            <a:satOff val="-19734"/>
            <a:lumOff val="634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37 répondants : France (majoritairement région Languedoc-Roussillon) + ouverture à l’Europe</a:t>
          </a:r>
          <a:endParaRPr lang="fr-FR" sz="22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0" y="1366111"/>
        <a:ext cx="7704856" cy="1194496"/>
      </dsp:txXfrm>
    </dsp:sp>
    <dsp:sp modelId="{89DB433E-C1A9-4FF7-83CD-7960B614DCB2}">
      <dsp:nvSpPr>
        <dsp:cNvPr id="0" name=""/>
        <dsp:cNvSpPr/>
      </dsp:nvSpPr>
      <dsp:spPr>
        <a:xfrm>
          <a:off x="0" y="2623967"/>
          <a:ext cx="7704856" cy="1194496"/>
        </a:xfrm>
        <a:prstGeom prst="roundRect">
          <a:avLst/>
        </a:prstGeom>
        <a:solidFill>
          <a:schemeClr val="accent4">
            <a:hueOff val="6941566"/>
            <a:satOff val="-39468"/>
            <a:lumOff val="1268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Spécialistes de la robotique ou du karst</a:t>
          </a:r>
          <a:endParaRPr lang="fr-FR" sz="22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0" y="2623967"/>
        <a:ext cx="7704856" cy="1194496"/>
      </dsp:txXfrm>
    </dsp:sp>
    <dsp:sp modelId="{708C529A-21A7-4512-9AD3-821A444959BE}">
      <dsp:nvSpPr>
        <dsp:cNvPr id="0" name=""/>
        <dsp:cNvSpPr/>
      </dsp:nvSpPr>
      <dsp:spPr>
        <a:xfrm>
          <a:off x="0" y="3881824"/>
          <a:ext cx="7704856" cy="1194496"/>
        </a:xfrm>
        <a:prstGeom prst="round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Wingdings" pitchFamily="2" charset="2"/>
            </a:rPr>
            <a:t> </a:t>
          </a:r>
          <a:r>
            <a:rPr lang="fr-FR" sz="2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Vérifier les résultats obtenus lors de l’étude qualitative</a:t>
          </a:r>
          <a:endParaRPr lang="fr-FR" sz="2200" kern="1200" dirty="0">
            <a:solidFill>
              <a:schemeClr val="tx1"/>
            </a:solidFill>
          </a:endParaRPr>
        </a:p>
      </dsp:txBody>
      <dsp:txXfrm>
        <a:off x="0" y="3881824"/>
        <a:ext cx="7704856" cy="119449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D83DB-4464-4EF9-9445-C5C3570C02CF}">
      <dsp:nvSpPr>
        <dsp:cNvPr id="0" name=""/>
        <dsp:cNvSpPr/>
      </dsp:nvSpPr>
      <dsp:spPr>
        <a:xfrm>
          <a:off x="4184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Introduction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184" y="372782"/>
        <a:ext cx="1556469" cy="622587"/>
      </dsp:txXfrm>
    </dsp:sp>
    <dsp:sp modelId="{649236EB-5DF9-4C75-A64E-34F84B800B58}">
      <dsp:nvSpPr>
        <dsp:cNvPr id="0" name=""/>
        <dsp:cNvSpPr/>
      </dsp:nvSpPr>
      <dsp:spPr>
        <a:xfrm>
          <a:off x="1405006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Problématique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405006" y="372782"/>
        <a:ext cx="1556469" cy="622587"/>
      </dsp:txXfrm>
    </dsp:sp>
    <dsp:sp modelId="{4BFBC603-65AC-4848-AD2F-91009A89AE86}">
      <dsp:nvSpPr>
        <dsp:cNvPr id="0" name=""/>
        <dsp:cNvSpPr/>
      </dsp:nvSpPr>
      <dsp:spPr>
        <a:xfrm>
          <a:off x="2805829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Méthodes</a:t>
          </a:r>
          <a:endParaRPr lang="fr-FR" sz="1050" b="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805829" y="372782"/>
        <a:ext cx="1556469" cy="622587"/>
      </dsp:txXfrm>
    </dsp:sp>
    <dsp:sp modelId="{6EF470A1-F6CD-4F7E-BEC8-E69D071540A3}">
      <dsp:nvSpPr>
        <dsp:cNvPr id="0" name=""/>
        <dsp:cNvSpPr/>
      </dsp:nvSpPr>
      <dsp:spPr>
        <a:xfrm>
          <a:off x="4206652" y="372782"/>
          <a:ext cx="1556469" cy="622587"/>
        </a:xfrm>
        <a:prstGeom prst="chevron">
          <a:avLst/>
        </a:prstGeom>
        <a:solidFill>
          <a:srgbClr val="D1B2E8"/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Résultats</a:t>
          </a:r>
          <a:endParaRPr lang="fr-FR" sz="1050" b="1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4206652" y="372782"/>
        <a:ext cx="1556469" cy="622587"/>
      </dsp:txXfrm>
    </dsp:sp>
    <dsp:sp modelId="{08D1E44B-60C5-41C6-BD9F-6AFD42BAD736}">
      <dsp:nvSpPr>
        <dsp:cNvPr id="0" name=""/>
        <dsp:cNvSpPr/>
      </dsp:nvSpPr>
      <dsp:spPr>
        <a:xfrm>
          <a:off x="5607475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err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Recomman-dations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5607475" y="372782"/>
        <a:ext cx="1556469" cy="622587"/>
      </dsp:txXfrm>
    </dsp:sp>
    <dsp:sp modelId="{EB6D880D-B85A-4D22-9D74-2BDFE96E8111}">
      <dsp:nvSpPr>
        <dsp:cNvPr id="0" name=""/>
        <dsp:cNvSpPr/>
      </dsp:nvSpPr>
      <dsp:spPr>
        <a:xfrm>
          <a:off x="7008298" y="372782"/>
          <a:ext cx="1556469" cy="6225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Limites</a:t>
          </a:r>
          <a:endParaRPr lang="fr-FR" sz="105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7008298" y="372782"/>
        <a:ext cx="1556469" cy="62258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C59C80-63D5-4CE5-B380-61AE090C9F4A}">
      <dsp:nvSpPr>
        <dsp:cNvPr id="0" name=""/>
        <dsp:cNvSpPr/>
      </dsp:nvSpPr>
      <dsp:spPr>
        <a:xfrm>
          <a:off x="2088230" y="72016"/>
          <a:ext cx="3024338" cy="15965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CLIENTS / PARTENAIRES POTENTIELS: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Institutions publiques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Entreprises privées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Métiers scientifiques autour du karst</a:t>
          </a:r>
          <a:endParaRPr lang="fr-FR" sz="12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088230" y="72016"/>
        <a:ext cx="3024338" cy="1596509"/>
      </dsp:txXfrm>
    </dsp:sp>
    <dsp:sp modelId="{D35D8BD5-8EAE-4898-B5A9-1DCF75207CA8}">
      <dsp:nvSpPr>
        <dsp:cNvPr id="0" name=""/>
        <dsp:cNvSpPr/>
      </dsp:nvSpPr>
      <dsp:spPr>
        <a:xfrm rot="3294249">
          <a:off x="4248473" y="2003365"/>
          <a:ext cx="576058" cy="3981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3294249">
        <a:off x="4248473" y="2003365"/>
        <a:ext cx="576058" cy="398100"/>
      </dsp:txXfrm>
    </dsp:sp>
    <dsp:sp modelId="{233126DC-E4EF-4061-A044-600DA3CE997A}">
      <dsp:nvSpPr>
        <dsp:cNvPr id="0" name=""/>
        <dsp:cNvSpPr/>
      </dsp:nvSpPr>
      <dsp:spPr>
        <a:xfrm>
          <a:off x="3960436" y="2736306"/>
          <a:ext cx="3024338" cy="15965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CONCURRENTS: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Autres projets robotiques autour du karst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Plongeurs professionnels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Projet TEMAS</a:t>
          </a:r>
          <a:endParaRPr lang="fr-FR" sz="12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3960436" y="2736306"/>
        <a:ext cx="3024338" cy="1596509"/>
      </dsp:txXfrm>
    </dsp:sp>
    <dsp:sp modelId="{E3BC0014-42AF-45B3-895D-AE4DE5A726AC}">
      <dsp:nvSpPr>
        <dsp:cNvPr id="0" name=""/>
        <dsp:cNvSpPr/>
      </dsp:nvSpPr>
      <dsp:spPr>
        <a:xfrm rot="10800000">
          <a:off x="3312370" y="3335510"/>
          <a:ext cx="576058" cy="3981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3312370" y="3335510"/>
        <a:ext cx="576058" cy="398100"/>
      </dsp:txXfrm>
    </dsp:sp>
    <dsp:sp modelId="{BE39C7E8-3A28-4F4A-A350-5186F1BAE24A}">
      <dsp:nvSpPr>
        <dsp:cNvPr id="0" name=""/>
        <dsp:cNvSpPr/>
      </dsp:nvSpPr>
      <dsp:spPr>
        <a:xfrm>
          <a:off x="216025" y="2736306"/>
          <a:ext cx="3024338" cy="15965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CONSORTIUM: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Ciscréa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LIRMM + HSM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- Cénote</a:t>
          </a:r>
          <a:endParaRPr lang="fr-FR" sz="1200" kern="1200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216025" y="2736306"/>
        <a:ext cx="3024338" cy="1596509"/>
      </dsp:txXfrm>
    </dsp:sp>
    <dsp:sp modelId="{C1196508-5869-4A76-B21A-E740D3453078}">
      <dsp:nvSpPr>
        <dsp:cNvPr id="0" name=""/>
        <dsp:cNvSpPr/>
      </dsp:nvSpPr>
      <dsp:spPr>
        <a:xfrm rot="18305751">
          <a:off x="2376268" y="2003365"/>
          <a:ext cx="576058" cy="3981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8305751">
        <a:off x="2376268" y="2003365"/>
        <a:ext cx="576058" cy="398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0CC50-9A37-4760-9564-A3C9D05FBE7F}" type="datetimeFigureOut">
              <a:rPr lang="fr-FR" smtClean="0"/>
              <a:t>25/02/2015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26611-42DA-438F-88D7-EA75646C719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26611-42DA-438F-88D7-EA75646C7196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879D20-318C-49BF-BAC4-9CD912D96565}" type="datetimeFigureOut">
              <a:rPr lang="fr-FR" smtClean="0"/>
              <a:pPr/>
              <a:t>25/02/2015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F2FAEE-D9F4-4B0B-ABFA-9BA56532D3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diagramData" Target="../diagrams/data12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17" Type="http://schemas.microsoft.com/office/2007/relationships/diagramDrawing" Target="../diagrams/drawing12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diagramLayout" Target="../diagrams/layout1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oleObject" Target="../embeddings/Feuille_Microsoft_Office_Excel_97-20031.xls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720" y="1700808"/>
            <a:ext cx="7092280" cy="232641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LIRMM :       </a:t>
            </a:r>
            <a:r>
              <a:rPr lang="fr-FR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fr-FR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Projet de robotique subaquatique destinée à l’exploration karstique</a:t>
            </a:r>
            <a:endParaRPr lang="fr-FR" sz="3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Mission de conseil réalisée par Victor COMBRET et Bertille GROTTI</a:t>
            </a:r>
            <a:endParaRPr lang="fr-FR" b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Dans le cadre du Master 2 CMOS</a:t>
            </a:r>
            <a:endParaRPr lang="fr-FR" b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Année 2014-2015</a:t>
            </a:r>
            <a:endParaRPr lang="fr-FR" b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dirty="0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32656"/>
            <a:ext cx="216024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32656"/>
            <a:ext cx="238575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32656"/>
            <a:ext cx="237626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V. Recommandations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514672639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251520" y="148478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VI. Limites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244384960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251520" y="148478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55576" y="2060848"/>
            <a:ext cx="6840760" cy="27363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Merci de votre attention !</a:t>
            </a:r>
          </a:p>
          <a:p>
            <a:pPr algn="ctr">
              <a:buNone/>
            </a:pPr>
            <a:endParaRPr lang="fr-FR" sz="4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r>
              <a:rPr lang="fr-FR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Avez-vous des questions?</a:t>
            </a:r>
            <a:endParaRPr lang="fr-FR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Plan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I. Introduction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7776864" cy="467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-252536" y="6344512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Schéma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organisation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du consortium, Source: LIRMM, 2015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3404707030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95536" y="2276872"/>
            <a:ext cx="7632848" cy="30243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II. Problématique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7467600" cy="3765032"/>
          </a:xfrm>
        </p:spPr>
        <p:txBody>
          <a:bodyPr/>
          <a:lstStyle/>
          <a:p>
            <a:pPr lvl="0" algn="ctr">
              <a:buNone/>
            </a:pP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projet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du consortium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est-il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pertinent au vu de son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secteur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et du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marché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qu’il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vise? </a:t>
            </a:r>
          </a:p>
          <a:p>
            <a:pPr lvl="0" algn="ctr">
              <a:buNone/>
            </a:pP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ctr">
              <a:buNone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oui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quelle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sera la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stratégie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optimale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à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mettre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en oeuvre pour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maximiser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ses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chances de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réussite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</a:t>
            </a:r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418102371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III. Méthodes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623702986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395536" y="1484784"/>
          <a:ext cx="77048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III. Méthodes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984498178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xmlns="" val="2744534987"/>
              </p:ext>
            </p:extLst>
          </p:nvPr>
        </p:nvGraphicFramePr>
        <p:xfrm>
          <a:off x="395536" y="1484784"/>
          <a:ext cx="77048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IV. Résultats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32656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Une organisation du secteur atypique</a:t>
            </a:r>
          </a:p>
          <a:p>
            <a:endParaRPr lang="fr-FR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-252536" y="6627168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Schéma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relations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sur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le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secteur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Source: personnelle, 2015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43064700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xmlns="" val="1533357299"/>
              </p:ext>
            </p:extLst>
          </p:nvPr>
        </p:nvGraphicFramePr>
        <p:xfrm>
          <a:off x="539552" y="2132856"/>
          <a:ext cx="72008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IV. Résultats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76672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Deux grandes cibles distinctes</a:t>
            </a:r>
          </a:p>
          <a:p>
            <a:endParaRPr lang="fr-FR" dirty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499992" y="6453336"/>
            <a:ext cx="41754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Schéma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profil de la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cible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secondaire, Source: personnelle, 2015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-2052736" y="6453336"/>
            <a:ext cx="856895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Schéma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profil du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cœur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cible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Source: personnelle, 2015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xmlns="" val="2981985901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me 8"/>
          <p:cNvGraphicFramePr/>
          <p:nvPr/>
        </p:nvGraphicFramePr>
        <p:xfrm>
          <a:off x="-828600" y="2060848"/>
          <a:ext cx="604867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me 9"/>
          <p:cNvGraphicFramePr/>
          <p:nvPr/>
        </p:nvGraphicFramePr>
        <p:xfrm>
          <a:off x="3203848" y="1988840"/>
          <a:ext cx="64807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IV. Résultats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4817" name="Objet 4"/>
          <p:cNvGraphicFramePr>
            <a:graphicFrameLocks/>
          </p:cNvGraphicFramePr>
          <p:nvPr/>
        </p:nvGraphicFramePr>
        <p:xfrm>
          <a:off x="395536" y="1484784"/>
          <a:ext cx="7416824" cy="4752528"/>
        </p:xfrm>
        <a:graphic>
          <a:graphicData uri="http://schemas.openxmlformats.org/presentationml/2006/ole">
            <p:oleObj spid="_x0000_s34823" name="Worksheet" r:id="rId3" imgW="5742930" imgH="3438442" progId="Excel.Sheet.8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1691680" y="6422424"/>
            <a:ext cx="4572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900" b="1" dirty="0" err="1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Schéma</a:t>
            </a:r>
            <a:r>
              <a:rPr lang="en-US" sz="900" b="1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: estimation du </a:t>
            </a:r>
            <a:r>
              <a:rPr lang="en-US" sz="900" b="1" dirty="0" err="1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chiffre</a:t>
            </a:r>
            <a:r>
              <a:rPr lang="en-US" sz="900" b="1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sz="900" b="1" dirty="0" err="1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d'affaire</a:t>
            </a:r>
            <a:r>
              <a:rPr lang="en-US" sz="900" b="1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 du </a:t>
            </a:r>
            <a:r>
              <a:rPr lang="en-US" sz="900" b="1" dirty="0" err="1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marché</a:t>
            </a:r>
            <a:r>
              <a:rPr lang="en-US" sz="900" b="1" dirty="0" smtClean="0">
                <a:solidFill>
                  <a:srgbClr val="4F81BD"/>
                </a:solidFill>
                <a:latin typeface="Calibri"/>
                <a:ea typeface="Times New Roman"/>
                <a:cs typeface="Times New Roman"/>
              </a:rPr>
              <a:t>, Source: personnelle, 2015</a:t>
            </a:r>
            <a:endParaRPr lang="fr-FR" sz="900" b="1" dirty="0">
              <a:solidFill>
                <a:srgbClr val="4F81BD"/>
              </a:solidFill>
              <a:latin typeface="Calibri"/>
              <a:ea typeface="Times New Roman"/>
              <a:cs typeface="Times New Roman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xmlns="" val="1603638877"/>
              </p:ext>
            </p:extLst>
          </p:nvPr>
        </p:nvGraphicFramePr>
        <p:xfrm>
          <a:off x="179512" y="-315416"/>
          <a:ext cx="85689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477</TotalTime>
  <Words>462</Words>
  <Application>Microsoft Office PowerPoint</Application>
  <PresentationFormat>Affichage à l'écran (4:3)</PresentationFormat>
  <Paragraphs>129</Paragraphs>
  <Slides>12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Oriel</vt:lpstr>
      <vt:lpstr>Worksheet</vt:lpstr>
      <vt:lpstr>LIRMM :        Projet de robotique subaquatique destinée à l’exploration karstique</vt:lpstr>
      <vt:lpstr>Plan</vt:lpstr>
      <vt:lpstr>I. Introduction</vt:lpstr>
      <vt:lpstr>II. Problématique</vt:lpstr>
      <vt:lpstr>III. Méthodes</vt:lpstr>
      <vt:lpstr>III. Méthodes</vt:lpstr>
      <vt:lpstr>IV. Résultats</vt:lpstr>
      <vt:lpstr>IV. Résultats</vt:lpstr>
      <vt:lpstr>IV. Résultats</vt:lpstr>
      <vt:lpstr>V. Recommandations</vt:lpstr>
      <vt:lpstr>VI. Limites</vt:lpstr>
      <vt:lpstr>Diapositive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LIRMM :        Projet de robotique subaquatique destinée à l’exploration karstique</dc:title>
  <dc:creator>Bertille</dc:creator>
  <cp:lastModifiedBy>Bertille</cp:lastModifiedBy>
  <cp:revision>51</cp:revision>
  <dcterms:created xsi:type="dcterms:W3CDTF">2015-02-23T09:25:26Z</dcterms:created>
  <dcterms:modified xsi:type="dcterms:W3CDTF">2015-02-25T16:44:33Z</dcterms:modified>
</cp:coreProperties>
</file>