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82CB29-066A-4115-AFA7-9D3D527C1C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8E46D6F-2242-4D87-B624-CF65BF7E4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25040B-CF2E-4DB7-94BA-1235C3E4E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F6E7-9BDF-4F47-B4C0-67B5C9A37EF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7829B9-C6CF-4DC4-A539-09F2DDC31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BE06A0-B641-4BBF-8D54-8C59172A5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CFAF-0D27-458E-B53A-1C7C022B9B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303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7E80E-0EE3-4248-9ED4-8BFBC205F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0B47D3D-6814-41BD-883A-CEB36BA03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ADDB66-D1F0-4CA1-84B1-C6799410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F6E7-9BDF-4F47-B4C0-67B5C9A37EF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8A4294-711D-4603-9133-003EE2069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14E729-3B6A-4067-9818-C98042C2D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CFAF-0D27-458E-B53A-1C7C022B9B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35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253C56E-267D-41EF-8336-4C009F94AA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53FBF42-2E72-4002-BF79-37D8328E6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CF050D-05BC-4C1E-86E9-9BA91AF2A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F6E7-9BDF-4F47-B4C0-67B5C9A37EF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3748E2-2019-482F-A218-33BC72C34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AFB5E6-E790-44B2-BD7A-B6609B080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CFAF-0D27-458E-B53A-1C7C022B9B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695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1C12FA-C672-42D2-A37E-F6DB3C867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391F9E-2F1B-4297-9476-4A480ADED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5D24DD-2467-46A2-8780-5ADBE2E10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F6E7-9BDF-4F47-B4C0-67B5C9A37EF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399F57-3A5D-47A3-81DF-6C0FCA315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378102-9C5E-4346-9B68-1FCAB8AF5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CFAF-0D27-458E-B53A-1C7C022B9B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98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97A781-C2AE-4502-9514-0452CBCFA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A17C49-7A51-426E-BA7E-8BBBB3AE6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096EF7-3FE0-4261-B4BB-75314A8A2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F6E7-9BDF-4F47-B4C0-67B5C9A37EF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AE7402-8998-4769-BB88-D8E90921D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6C49FC-07C6-45F4-B7FA-BD481888C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CFAF-0D27-458E-B53A-1C7C022B9B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874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B9CB80-BB36-4881-9572-7BB706DB1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882103-C1E5-4FD4-A355-ABEC80EF4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0F4ECD-2531-4D95-A650-90C8E1D1B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514507-05E5-42DC-825A-33B35D0F5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F6E7-9BDF-4F47-B4C0-67B5C9A37EF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797724-D5BB-464C-AE04-869EE31CB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022864-7AD8-4BE8-B521-6E360AE10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CFAF-0D27-458E-B53A-1C7C022B9B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9229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E24B75-9074-48D3-90B1-7EFE5EA97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3A68F1-9993-43D0-8587-334F97DD0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3AAA81-3D0E-4ABB-9688-87EC451CD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8EAE50C-7000-4F45-9041-FD72576518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B94CA97-078F-4BB1-ACD5-9AC907DA5E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F215747-2058-47EC-901C-B71C242BF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F6E7-9BDF-4F47-B4C0-67B5C9A37EF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9520822-3119-4859-8F04-26EBDE25D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C75199D-3D78-43CA-8A55-A6877C95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CFAF-0D27-458E-B53A-1C7C022B9B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725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3D295D-5240-4B75-AE9E-271CD0B58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E3E3A63-B6C0-48E5-8075-18740CA17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F6E7-9BDF-4F47-B4C0-67B5C9A37EF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3C4E2CC-C333-49F1-821D-87AC65B5C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A2A319E-F199-482C-9386-C7159E2EB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CFAF-0D27-458E-B53A-1C7C022B9B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643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0237219-0934-4ACE-AFEB-A04AC2904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F6E7-9BDF-4F47-B4C0-67B5C9A37EF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208F4D9-F5FC-458E-9811-DFFAD4053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0AE947B-91F9-45A3-A40B-72076D606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CFAF-0D27-458E-B53A-1C7C022B9B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12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0900B3-4F3F-47D7-A64E-40F2868D2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68113B-AC0D-492B-9F02-498D4E897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86C2FE-0062-4F29-A91A-A929AFA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91A94F-8C26-4E67-B573-1A6E25D4C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F6E7-9BDF-4F47-B4C0-67B5C9A37EF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56E2AF-4BD8-4570-B05D-56EACD169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6AF47E-CD27-4B80-B189-01BF6ACC8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CFAF-0D27-458E-B53A-1C7C022B9B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725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B94FE5-349B-456F-AA3A-CEC4A63F2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D488CD7-30F3-4D7F-9323-D92970F9DA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2A9074-8AC5-4BFD-9C1A-C9222E453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7E113E-E925-432F-B54E-D02E7480E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F6E7-9BDF-4F47-B4C0-67B5C9A37EF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50ACF5-D7DA-42AC-B1F7-E41BD9CE8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57821C-635B-44BA-B914-09518A005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CFAF-0D27-458E-B53A-1C7C022B9B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28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AED702E-5C90-4440-8762-545E2BB99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909414-0132-48D7-A77B-6512B008C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F2BB83-7A80-4B57-B1FF-09BE33FB03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DF6E7-9BDF-4F47-B4C0-67B5C9A37EFB}" type="datetimeFigureOut">
              <a:rPr lang="fr-FR" smtClean="0"/>
              <a:t>04/10/2023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89CAC5-A2C2-436B-AE35-83BF14A871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469E37-A730-4844-B3F3-36BE48C0A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CCFAF-0D27-458E-B53A-1C7C022B9B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39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592459-B7F8-4342-B5BE-88BBE80F4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ElectroKarst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A0B60F-5141-4D36-880B-7FA0AED66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Brest, le 5/10/2023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53F979-2BB1-47D2-BC61-04A5815D9726}"/>
              </a:ext>
            </a:extLst>
          </p:cNvPr>
          <p:cNvSpPr/>
          <p:nvPr/>
        </p:nvSpPr>
        <p:spPr>
          <a:xfrm>
            <a:off x="0" y="5934670"/>
            <a:ext cx="87156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</a:rPr>
              <a:t>LIRMM : Lionel LAPIERRE</a:t>
            </a:r>
          </a:p>
          <a:p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</a:rPr>
              <a:t>ENSTA : Luc JAULIN, Simon ROHOU, </a:t>
            </a:r>
            <a:r>
              <a:rPr lang="fr-FR" dirty="0" err="1">
                <a:solidFill>
                  <a:srgbClr val="000000"/>
                </a:solidFill>
                <a:latin typeface="Arial" panose="020B0604020202020204" pitchFamily="34" charset="0"/>
              </a:rPr>
              <a:t>Mirado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</a:rPr>
              <a:t> RAJAOMAROSATA</a:t>
            </a:r>
            <a:endParaRPr lang="fr-FR" b="0" dirty="0">
              <a:effectLst/>
            </a:endParaRPr>
          </a:p>
          <a:p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</a:rPr>
              <a:t>LS2N : Frédéric BOYER, Vincent LEBASTARD, Hugo LAPLAGNE</a:t>
            </a:r>
            <a:endParaRPr lang="fr-FR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06004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8E3302-0417-41DB-904B-5116EAA92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242440-DA8C-4245-AED0-C41F355F3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9h30 : accueil, café</a:t>
            </a:r>
          </a:p>
          <a:p>
            <a:r>
              <a:rPr lang="fr-FR" dirty="0"/>
              <a:t>10h : présentation / discussions autour du sens électrique (pour les</a:t>
            </a:r>
            <a:br>
              <a:rPr lang="fr-FR" dirty="0"/>
            </a:br>
            <a:r>
              <a:rPr lang="fr-FR" dirty="0"/>
              <a:t>néophytes), par Vincent, Frédéric et Hugo.</a:t>
            </a:r>
          </a:p>
          <a:p>
            <a:r>
              <a:rPr lang="fr-FR" dirty="0"/>
              <a:t>11h30 : Discussion autour du SLAM, par Luc, Simon et </a:t>
            </a:r>
            <a:r>
              <a:rPr lang="fr-FR" dirty="0" err="1"/>
              <a:t>Mirado</a:t>
            </a:r>
            <a:endParaRPr lang="fr-FR" dirty="0"/>
          </a:p>
          <a:p>
            <a:r>
              <a:rPr lang="fr-FR" dirty="0"/>
              <a:t>13h : repas au resto de l'ENSTA</a:t>
            </a:r>
          </a:p>
          <a:p>
            <a:r>
              <a:rPr lang="fr-FR" dirty="0"/>
              <a:t>14h15 : Discussion autour du design du robot</a:t>
            </a:r>
          </a:p>
          <a:p>
            <a:r>
              <a:rPr lang="fr-FR" dirty="0"/>
              <a:t>15h15 : Les données de terrain</a:t>
            </a:r>
          </a:p>
          <a:p>
            <a:r>
              <a:rPr lang="fr-FR" dirty="0"/>
              <a:t>15h45 :  Administration du projet</a:t>
            </a:r>
          </a:p>
        </p:txBody>
      </p:sp>
    </p:spTree>
    <p:extLst>
      <p:ext uri="{BB962C8B-B14F-4D97-AF65-F5344CB8AC3E}">
        <p14:creationId xmlns:p14="http://schemas.microsoft.com/office/powerpoint/2010/main" val="88924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8E3302-0417-41DB-904B-5116EAA92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/>
              <a:t>Le Sens Electrique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7F0E2B0-FF0A-4B18-AEA0-C3B383F66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1737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fr-FR" dirty="0"/>
              <a:t>Les interrogations</a:t>
            </a:r>
          </a:p>
          <a:p>
            <a:pPr marL="0" indent="0" fontAlgn="base">
              <a:buNone/>
            </a:pPr>
            <a:endParaRPr lang="fr-FR" dirty="0"/>
          </a:p>
          <a:p>
            <a:pPr lvl="1" fontAlgn="base"/>
            <a:r>
              <a:rPr lang="fr-FR" dirty="0"/>
              <a:t>Quelle physique, les grands principes</a:t>
            </a:r>
          </a:p>
          <a:p>
            <a:pPr lvl="2" fontAlgn="base"/>
            <a:r>
              <a:rPr lang="fr-FR" dirty="0"/>
              <a:t>création du champ électrique</a:t>
            </a:r>
          </a:p>
          <a:p>
            <a:pPr lvl="2" fontAlgn="base"/>
            <a:r>
              <a:rPr lang="fr-FR" dirty="0"/>
              <a:t>déformation des lignes de champ par la présence de contrastes résistifs</a:t>
            </a:r>
          </a:p>
          <a:p>
            <a:pPr lvl="2" fontAlgn="base"/>
            <a:r>
              <a:rPr lang="fr-FR" dirty="0"/>
              <a:t>y-a-t-il une circulation de charges ?</a:t>
            </a:r>
          </a:p>
          <a:p>
            <a:pPr lvl="2" fontAlgn="base"/>
            <a:r>
              <a:rPr lang="fr-FR" dirty="0"/>
              <a:t>quels invariants (spécifiques à l’environnement et indépendant du porteur) ?</a:t>
            </a:r>
          </a:p>
          <a:p>
            <a:pPr lvl="1" fontAlgn="base"/>
            <a:r>
              <a:rPr lang="fr-FR" dirty="0"/>
              <a:t>Quels capteurs</a:t>
            </a:r>
          </a:p>
          <a:p>
            <a:pPr lvl="2" fontAlgn="base"/>
            <a:r>
              <a:rPr lang="fr-FR" dirty="0"/>
              <a:t>Principes de détection</a:t>
            </a:r>
          </a:p>
          <a:p>
            <a:pPr lvl="2" fontAlgn="base"/>
            <a:r>
              <a:rPr lang="fr-FR" dirty="0"/>
              <a:t>invariance, saillance et sensibilité</a:t>
            </a:r>
          </a:p>
          <a:p>
            <a:pPr lvl="2" fontAlgn="base"/>
            <a:r>
              <a:rPr lang="fr-FR" dirty="0"/>
              <a:t>quelle portée envisageable?</a:t>
            </a:r>
          </a:p>
          <a:p>
            <a:pPr lvl="1" fontAlgn="base"/>
            <a:r>
              <a:rPr lang="fr-FR" dirty="0"/>
              <a:t>Quel porteur</a:t>
            </a:r>
          </a:p>
          <a:p>
            <a:pPr lvl="2" fontAlgn="base"/>
            <a:r>
              <a:rPr lang="fr-FR" dirty="0"/>
              <a:t>incidence de la forme du porteur</a:t>
            </a:r>
          </a:p>
          <a:p>
            <a:pPr lvl="3" fontAlgn="base"/>
            <a:r>
              <a:rPr lang="fr-FR" dirty="0"/>
              <a:t>sur la création du champ</a:t>
            </a:r>
          </a:p>
          <a:p>
            <a:pPr lvl="3" fontAlgn="base"/>
            <a:r>
              <a:rPr lang="fr-FR" dirty="0"/>
              <a:t>sur le réseau de capteurs</a:t>
            </a:r>
          </a:p>
          <a:p>
            <a:pPr lvl="1" fontAlgn="base"/>
            <a:r>
              <a:rPr lang="fr-FR" dirty="0"/>
              <a:t>Quelles limites environnementales ?</a:t>
            </a:r>
          </a:p>
          <a:p>
            <a:pPr lvl="2" fontAlgn="base"/>
            <a:r>
              <a:rPr lang="fr-FR" dirty="0"/>
              <a:t>incidence de la salinité</a:t>
            </a:r>
          </a:p>
          <a:p>
            <a:pPr lvl="2" fontAlgn="base"/>
            <a:r>
              <a:rPr lang="fr-FR" dirty="0"/>
              <a:t>t°</a:t>
            </a:r>
          </a:p>
        </p:txBody>
      </p:sp>
    </p:spTree>
    <p:extLst>
      <p:ext uri="{BB962C8B-B14F-4D97-AF65-F5344CB8AC3E}">
        <p14:creationId xmlns:p14="http://schemas.microsoft.com/office/powerpoint/2010/main" val="2155801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8E3302-0417-41DB-904B-5116EAA92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/>
              <a:t>Discussion autour du SLAM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7F0E2B0-FF0A-4B18-AEA0-C3B383F66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17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L’objectif étant de comprendre comment inclure le SE aux techniques de SLAM proposées par l’ENSTA</a:t>
            </a:r>
          </a:p>
          <a:p>
            <a:pPr marL="0" indent="0">
              <a:buNone/>
            </a:pPr>
            <a:endParaRPr lang="fr-FR" b="0" dirty="0">
              <a:effectLst/>
            </a:endParaRPr>
          </a:p>
          <a:p>
            <a:pPr lvl="1" fontAlgn="base"/>
            <a:r>
              <a:rPr lang="fr-FR" dirty="0"/>
              <a:t>SLAM, principes généraux</a:t>
            </a:r>
          </a:p>
          <a:p>
            <a:pPr lvl="1" fontAlgn="base"/>
            <a:r>
              <a:rPr lang="fr-FR" dirty="0"/>
              <a:t>SLAM basé acoustique</a:t>
            </a:r>
          </a:p>
          <a:p>
            <a:pPr lvl="1" fontAlgn="base"/>
            <a:r>
              <a:rPr lang="fr-FR" dirty="0"/>
              <a:t>SLAM basé sens électrique</a:t>
            </a:r>
          </a:p>
          <a:p>
            <a:pPr lvl="1" fontAlgn="base"/>
            <a:r>
              <a:rPr lang="fr-FR" dirty="0"/>
              <a:t>fusion ?</a:t>
            </a:r>
          </a:p>
          <a:p>
            <a:pPr lvl="1" fontAlgn="base"/>
            <a:r>
              <a:rPr lang="fr-FR" dirty="0"/>
              <a:t>Détection d’éléments saillants</a:t>
            </a:r>
          </a:p>
          <a:p>
            <a:pPr lvl="2" fontAlgn="base"/>
            <a:r>
              <a:rPr lang="fr-FR" dirty="0"/>
              <a:t>avec capteurs ‘classiques’</a:t>
            </a:r>
          </a:p>
          <a:p>
            <a:pPr lvl="2" fontAlgn="base"/>
            <a:r>
              <a:rPr lang="fr-FR" dirty="0"/>
              <a:t>avec sens électrique </a:t>
            </a:r>
          </a:p>
          <a:p>
            <a:pPr lvl="1" fontAlgn="base"/>
            <a:r>
              <a:rPr lang="fr-FR" dirty="0"/>
              <a:t>Quelle invariance des mesures du sens électrique (indépendance de la proposition / trajectoire du porteur)</a:t>
            </a:r>
          </a:p>
        </p:txBody>
      </p:sp>
    </p:spTree>
    <p:extLst>
      <p:ext uri="{BB962C8B-B14F-4D97-AF65-F5344CB8AC3E}">
        <p14:creationId xmlns:p14="http://schemas.microsoft.com/office/powerpoint/2010/main" val="159547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8E3302-0417-41DB-904B-5116EAA92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62"/>
            <a:ext cx="10515600" cy="1325563"/>
          </a:xfrm>
        </p:spPr>
        <p:txBody>
          <a:bodyPr/>
          <a:lstStyle/>
          <a:p>
            <a:r>
              <a:rPr lang="fr-FR" dirty="0"/>
              <a:t>Discussion autour du design du robot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7F0E2B0-FF0A-4B18-AEA0-C3B383F66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050"/>
            <a:ext cx="10515600" cy="53669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dirty="0"/>
              <a:t>L’objectif étant de critiquer une première proposition et de s’assurer de l’intégration possible du sens électrique</a:t>
            </a:r>
            <a:endParaRPr lang="fr-FR" b="0" dirty="0">
              <a:effectLst/>
            </a:endParaRPr>
          </a:p>
          <a:p>
            <a:pPr fontAlgn="base"/>
            <a:r>
              <a:rPr lang="fr-FR" dirty="0"/>
              <a:t>Une première proposition : critiques</a:t>
            </a:r>
          </a:p>
          <a:p>
            <a:pPr fontAlgn="base"/>
            <a:r>
              <a:rPr lang="fr-FR" dirty="0"/>
              <a:t>Détermination de l’emplacement des moteurs</a:t>
            </a:r>
          </a:p>
          <a:p>
            <a:pPr fontAlgn="base"/>
            <a:r>
              <a:rPr lang="fr-FR" dirty="0"/>
              <a:t>Quel débattement maximum/minimum requis ? (pour l’actionnement vs SE)</a:t>
            </a:r>
          </a:p>
          <a:p>
            <a:pPr fontAlgn="base"/>
            <a:r>
              <a:rPr lang="fr-FR" dirty="0"/>
              <a:t>Requêtes spécifiques pour l’intégration du sens électrique (actionneurs et capteurs)</a:t>
            </a:r>
          </a:p>
          <a:p>
            <a:pPr lvl="1" fontAlgn="base"/>
            <a:r>
              <a:rPr lang="fr-FR" dirty="0"/>
              <a:t>contraintes mécaniques</a:t>
            </a:r>
          </a:p>
          <a:p>
            <a:pPr lvl="1" fontAlgn="base"/>
            <a:r>
              <a:rPr lang="fr-FR" dirty="0"/>
              <a:t>charge computationnelle ?</a:t>
            </a:r>
          </a:p>
          <a:p>
            <a:pPr lvl="1" fontAlgn="base"/>
            <a:r>
              <a:rPr lang="fr-FR" dirty="0"/>
              <a:t>contraintes électriques (connectique et puissance requise)</a:t>
            </a:r>
          </a:p>
          <a:p>
            <a:pPr lvl="1" fontAlgn="base"/>
            <a:r>
              <a:rPr lang="fr-FR" dirty="0"/>
              <a:t>quel impact sur les autres capteurs (e.g. centrale inertielle ?)</a:t>
            </a:r>
          </a:p>
          <a:p>
            <a:pPr lvl="1" fontAlgn="base"/>
            <a:r>
              <a:rPr lang="fr-FR" dirty="0"/>
              <a:t>longueur du poisson ?</a:t>
            </a:r>
          </a:p>
          <a:p>
            <a:pPr lvl="2" fontAlgn="base"/>
            <a:r>
              <a:rPr lang="fr-FR" dirty="0"/>
              <a:t>Peut- on traîner une laisse pour augmenter la longueur du dipôle et la portée du sens électrique ?</a:t>
            </a:r>
          </a:p>
          <a:p>
            <a:pPr fontAlgn="base"/>
            <a:r>
              <a:rPr lang="fr-FR" dirty="0"/>
              <a:t>Quels autres capteurs sont nécessaires ?</a:t>
            </a:r>
          </a:p>
          <a:p>
            <a:pPr lvl="1" fontAlgn="base"/>
            <a:r>
              <a:rPr lang="fr-FR" dirty="0"/>
              <a:t>pour la navigation (DVL + IMU)</a:t>
            </a:r>
          </a:p>
          <a:p>
            <a:pPr lvl="1" fontAlgn="base"/>
            <a:r>
              <a:rPr lang="fr-FR" dirty="0"/>
              <a:t>pour l’échantillonnage de l’environnement</a:t>
            </a:r>
          </a:p>
          <a:p>
            <a:pPr lvl="2" fontAlgn="base"/>
            <a:r>
              <a:rPr lang="fr-FR" dirty="0"/>
              <a:t>sonars </a:t>
            </a:r>
            <a:r>
              <a:rPr lang="fr-FR" dirty="0" err="1"/>
              <a:t>profilométriques</a:t>
            </a:r>
            <a:r>
              <a:rPr lang="fr-FR" dirty="0"/>
              <a:t> </a:t>
            </a:r>
          </a:p>
          <a:p>
            <a:pPr lvl="2" fontAlgn="base"/>
            <a:r>
              <a:rPr lang="fr-FR" dirty="0"/>
              <a:t>sens électrique ?</a:t>
            </a:r>
          </a:p>
          <a:p>
            <a:pPr lvl="2" fontAlgn="base"/>
            <a:r>
              <a:rPr lang="fr-FR" dirty="0"/>
              <a:t>autres grandeurs physiques accessibles ?</a:t>
            </a:r>
          </a:p>
          <a:p>
            <a:pPr fontAlgn="base"/>
            <a:r>
              <a:rPr lang="fr-FR" dirty="0"/>
              <a:t>Achat du matériel en 2024</a:t>
            </a:r>
          </a:p>
        </p:txBody>
      </p:sp>
    </p:spTree>
    <p:extLst>
      <p:ext uri="{BB962C8B-B14F-4D97-AF65-F5344CB8AC3E}">
        <p14:creationId xmlns:p14="http://schemas.microsoft.com/office/powerpoint/2010/main" val="548355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8E3302-0417-41DB-904B-5116EAA92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/>
              <a:t>Données de Terrain et futures explos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7F0E2B0-FF0A-4B18-AEA0-C3B383F66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1737"/>
          </a:xfrm>
        </p:spPr>
        <p:txBody>
          <a:bodyPr>
            <a:normAutofit lnSpcReduction="10000"/>
          </a:bodyPr>
          <a:lstStyle/>
          <a:p>
            <a:pPr fontAlgn="base"/>
            <a:r>
              <a:rPr lang="fr-FR" dirty="0"/>
              <a:t>Disponibles</a:t>
            </a:r>
          </a:p>
          <a:p>
            <a:pPr lvl="1" fontAlgn="base"/>
            <a:r>
              <a:rPr lang="fr-FR" dirty="0" err="1"/>
              <a:t>Gourneyras</a:t>
            </a:r>
            <a:r>
              <a:rPr lang="fr-FR" dirty="0"/>
              <a:t> </a:t>
            </a:r>
          </a:p>
          <a:p>
            <a:pPr lvl="1" fontAlgn="base"/>
            <a:r>
              <a:rPr lang="fr-FR" dirty="0" err="1"/>
              <a:t>Durzon</a:t>
            </a:r>
            <a:endParaRPr lang="fr-FR" dirty="0"/>
          </a:p>
          <a:p>
            <a:pPr lvl="1" fontAlgn="base"/>
            <a:r>
              <a:rPr lang="fr-FR" dirty="0"/>
              <a:t>Fontaine de Nîmes</a:t>
            </a:r>
          </a:p>
          <a:p>
            <a:pPr lvl="1" fontAlgn="base"/>
            <a:r>
              <a:rPr lang="fr-FR" dirty="0"/>
              <a:t>Sources du Lez</a:t>
            </a:r>
          </a:p>
          <a:p>
            <a:pPr lvl="1" fontAlgn="base"/>
            <a:r>
              <a:rPr lang="fr-FR" dirty="0"/>
              <a:t>Source de Sauve</a:t>
            </a:r>
          </a:p>
          <a:p>
            <a:pPr lvl="1" fontAlgn="base"/>
            <a:r>
              <a:rPr lang="fr-FR" dirty="0" err="1"/>
              <a:t>Fontanilles</a:t>
            </a:r>
            <a:endParaRPr lang="fr-FR" dirty="0"/>
          </a:p>
          <a:p>
            <a:pPr fontAlgn="base"/>
            <a:r>
              <a:rPr lang="fr-FR" dirty="0"/>
              <a:t>Reconstruction de modèle</a:t>
            </a:r>
          </a:p>
          <a:p>
            <a:pPr lvl="1" fontAlgn="base"/>
            <a:r>
              <a:rPr lang="fr-FR" dirty="0"/>
              <a:t>Algo de surfaçage</a:t>
            </a:r>
          </a:p>
          <a:p>
            <a:pPr fontAlgn="base"/>
            <a:r>
              <a:rPr lang="fr-FR" dirty="0"/>
              <a:t>Réparation et évolution du </a:t>
            </a:r>
            <a:r>
              <a:rPr lang="fr-FR" dirty="0" err="1"/>
              <a:t>NavScoot</a:t>
            </a:r>
            <a:r>
              <a:rPr lang="fr-FR" dirty="0"/>
              <a:t> 2</a:t>
            </a:r>
          </a:p>
          <a:p>
            <a:pPr lvl="1" fontAlgn="base"/>
            <a:r>
              <a:rPr lang="fr-FR" dirty="0"/>
              <a:t>Utilité de monter une centrale de navigation ?</a:t>
            </a:r>
          </a:p>
          <a:p>
            <a:pPr fontAlgn="base"/>
            <a:r>
              <a:rPr lang="fr-FR" dirty="0"/>
              <a:t>futures acquisition : reprise des plongées dans le Lez début 2024</a:t>
            </a:r>
          </a:p>
          <a:p>
            <a:pPr lvl="2" fontAlgn="base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1640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8E3302-0417-41DB-904B-5116EAA92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/>
              <a:t>Administration du projet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7F0E2B0-FF0A-4B18-AEA0-C3B383F66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1737"/>
          </a:xfrm>
        </p:spPr>
        <p:txBody>
          <a:bodyPr>
            <a:normAutofit/>
          </a:bodyPr>
          <a:lstStyle/>
          <a:p>
            <a:pPr fontAlgn="base"/>
            <a:r>
              <a:rPr lang="fr-FR" dirty="0"/>
              <a:t>Arrivée de Lionel à l’ENSTA</a:t>
            </a:r>
          </a:p>
          <a:p>
            <a:pPr lvl="1" fontAlgn="base"/>
            <a:r>
              <a:rPr lang="fr-FR" dirty="0"/>
              <a:t>Toujours rattaché au LIRMM</a:t>
            </a:r>
          </a:p>
          <a:p>
            <a:pPr marL="0" indent="0" fontAlgn="base">
              <a:buNone/>
            </a:pPr>
            <a:endParaRPr lang="fr-FR" dirty="0"/>
          </a:p>
          <a:p>
            <a:pPr fontAlgn="base"/>
            <a:r>
              <a:rPr lang="fr-FR" dirty="0"/>
              <a:t>Demander un an de plus à l’ANR pour recruter thésard LIRMM sur la promo 2024 de l’ENSTA ?</a:t>
            </a:r>
          </a:p>
          <a:p>
            <a:pPr lvl="1" fontAlgn="base"/>
            <a:r>
              <a:rPr lang="fr-FR" dirty="0"/>
              <a:t>Thèse administrée par l’ED I2S de l’Univ de Montpellier mais hébergée à l’ENSTA</a:t>
            </a:r>
          </a:p>
          <a:p>
            <a:pPr fontAlgn="base"/>
            <a:r>
              <a:rPr lang="fr-FR" dirty="0"/>
              <a:t>Proposition de GANTT</a:t>
            </a:r>
          </a:p>
        </p:txBody>
      </p:sp>
    </p:spTree>
    <p:extLst>
      <p:ext uri="{BB962C8B-B14F-4D97-AF65-F5344CB8AC3E}">
        <p14:creationId xmlns:p14="http://schemas.microsoft.com/office/powerpoint/2010/main" val="1339775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8E3302-0417-41DB-904B-5116EAA92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/>
              <a:t>Données de Terrain et futures explos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7F0E2B0-FF0A-4B18-AEA0-C3B383F66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1737"/>
          </a:xfrm>
        </p:spPr>
        <p:txBody>
          <a:bodyPr>
            <a:normAutofit lnSpcReduction="10000"/>
          </a:bodyPr>
          <a:lstStyle/>
          <a:p>
            <a:pPr fontAlgn="base"/>
            <a:r>
              <a:rPr lang="fr-FR" dirty="0"/>
              <a:t>Disponibles</a:t>
            </a:r>
          </a:p>
          <a:p>
            <a:pPr lvl="1" fontAlgn="base"/>
            <a:r>
              <a:rPr lang="fr-FR" dirty="0" err="1"/>
              <a:t>Gourneyras</a:t>
            </a:r>
            <a:r>
              <a:rPr lang="fr-FR" dirty="0"/>
              <a:t> </a:t>
            </a:r>
          </a:p>
          <a:p>
            <a:pPr lvl="1" fontAlgn="base"/>
            <a:r>
              <a:rPr lang="fr-FR" dirty="0" err="1"/>
              <a:t>Durzon</a:t>
            </a:r>
            <a:endParaRPr lang="fr-FR" dirty="0"/>
          </a:p>
          <a:p>
            <a:pPr lvl="1" fontAlgn="base"/>
            <a:r>
              <a:rPr lang="fr-FR" dirty="0"/>
              <a:t>Fontaine de Nîmes</a:t>
            </a:r>
          </a:p>
          <a:p>
            <a:pPr lvl="1" fontAlgn="base"/>
            <a:r>
              <a:rPr lang="fr-FR" dirty="0"/>
              <a:t>Sources du Lez</a:t>
            </a:r>
          </a:p>
          <a:p>
            <a:pPr lvl="1" fontAlgn="base"/>
            <a:r>
              <a:rPr lang="fr-FR" dirty="0"/>
              <a:t>Source de Sauve</a:t>
            </a:r>
          </a:p>
          <a:p>
            <a:pPr lvl="1" fontAlgn="base"/>
            <a:r>
              <a:rPr lang="fr-FR" dirty="0" err="1"/>
              <a:t>Fontanilles</a:t>
            </a:r>
            <a:endParaRPr lang="fr-FR" dirty="0"/>
          </a:p>
          <a:p>
            <a:pPr fontAlgn="base"/>
            <a:r>
              <a:rPr lang="fr-FR" dirty="0"/>
              <a:t>Reconstruction de modèle</a:t>
            </a:r>
          </a:p>
          <a:p>
            <a:pPr lvl="1" fontAlgn="base"/>
            <a:r>
              <a:rPr lang="fr-FR" dirty="0"/>
              <a:t>Algo de surfaçage</a:t>
            </a:r>
          </a:p>
          <a:p>
            <a:pPr fontAlgn="base"/>
            <a:r>
              <a:rPr lang="fr-FR" dirty="0"/>
              <a:t>Réparation et évolution du </a:t>
            </a:r>
            <a:r>
              <a:rPr lang="fr-FR" dirty="0" err="1"/>
              <a:t>NavScoot</a:t>
            </a:r>
            <a:r>
              <a:rPr lang="fr-FR" dirty="0"/>
              <a:t> 2</a:t>
            </a:r>
          </a:p>
          <a:p>
            <a:pPr lvl="1" fontAlgn="base"/>
            <a:r>
              <a:rPr lang="fr-FR" dirty="0"/>
              <a:t>Utilité de monter une centrale de navigation ?</a:t>
            </a:r>
          </a:p>
          <a:p>
            <a:pPr fontAlgn="base"/>
            <a:r>
              <a:rPr lang="fr-FR" dirty="0"/>
              <a:t>futures acquisition : reprise des plongées dans le Lez début 2024</a:t>
            </a:r>
          </a:p>
          <a:p>
            <a:pPr lvl="2" fontAlgn="base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57880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530</Words>
  <Application>Microsoft Office PowerPoint</Application>
  <PresentationFormat>Grand écran</PresentationFormat>
  <Paragraphs>95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ElectroKarst</vt:lpstr>
      <vt:lpstr>Programme</vt:lpstr>
      <vt:lpstr>Le Sens Electrique</vt:lpstr>
      <vt:lpstr>Discussion autour du SLAM</vt:lpstr>
      <vt:lpstr>Discussion autour du design du robot</vt:lpstr>
      <vt:lpstr>Données de Terrain et futures explos</vt:lpstr>
      <vt:lpstr>Administration du projet</vt:lpstr>
      <vt:lpstr>Données de Terrain et futures explos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ElectroKarst</dc:title>
  <dc:creator>LIONEL LAPIERRE</dc:creator>
  <cp:lastModifiedBy>LIONEL LAPIERRE</cp:lastModifiedBy>
  <cp:revision>4</cp:revision>
  <dcterms:created xsi:type="dcterms:W3CDTF">2023-10-04T06:13:25Z</dcterms:created>
  <dcterms:modified xsi:type="dcterms:W3CDTF">2023-10-04T06:38:19Z</dcterms:modified>
</cp:coreProperties>
</file>